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2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0DE1F-234D-4023-B45B-59719020737E}" type="doc">
      <dgm:prSet loTypeId="urn:microsoft.com/office/officeart/2005/8/layout/orgChart1" loCatId="hierarchy" qsTypeId="urn:microsoft.com/office/officeart/2005/8/quickstyle/3d5" qsCatId="3D" csTypeId="urn:microsoft.com/office/officeart/2005/8/colors/accent5_2" csCatId="accent5" phldr="1"/>
      <dgm:spPr/>
      <dgm:t>
        <a:bodyPr/>
        <a:lstStyle/>
        <a:p>
          <a:endParaRPr lang="ru-RU"/>
        </a:p>
      </dgm:t>
    </dgm:pt>
    <dgm:pt modelId="{A6CFE60D-9937-4E41-AAE9-132F78255DD0}">
      <dgm:prSet phldrT="[Text]" custT="1"/>
      <dgm:spPr/>
      <dgm:t>
        <a:bodyPr/>
        <a:lstStyle/>
        <a:p>
          <a:r>
            <a:rPr lang="en-US" sz="1800" b="1" dirty="0" smtClean="0">
              <a:latin typeface="Lucida Sans Unicode" panose="020B0602030504020204" pitchFamily="34" charset="0"/>
              <a:cs typeface="Lucida Sans Unicode" panose="020B0602030504020204" pitchFamily="34" charset="0"/>
            </a:rPr>
            <a:t>PR report</a:t>
          </a:r>
          <a:endParaRPr lang="ru-RU" sz="1800" b="1" dirty="0">
            <a:latin typeface="Lucida Sans Unicode" panose="020B0602030504020204" pitchFamily="34" charset="0"/>
            <a:cs typeface="Lucida Sans Unicode" panose="020B0602030504020204" pitchFamily="34" charset="0"/>
          </a:endParaRPr>
        </a:p>
      </dgm:t>
    </dgm:pt>
    <dgm:pt modelId="{A0820DDB-A4F4-4343-AB9B-71FDEA8CABB7}" type="parTrans" cxnId="{56D05055-1928-46E3-B32C-0167415CF96B}">
      <dgm:prSet/>
      <dgm:spPr/>
      <dgm:t>
        <a:bodyPr/>
        <a:lstStyle/>
        <a:p>
          <a:endParaRPr lang="ru-RU"/>
        </a:p>
      </dgm:t>
    </dgm:pt>
    <dgm:pt modelId="{13741D46-8878-4E1D-944D-050E4DEEF34B}" type="sibTrans" cxnId="{56D05055-1928-46E3-B32C-0167415CF96B}">
      <dgm:prSet/>
      <dgm:spPr/>
      <dgm:t>
        <a:bodyPr/>
        <a:lstStyle/>
        <a:p>
          <a:endParaRPr lang="ru-RU"/>
        </a:p>
      </dgm:t>
    </dgm:pt>
    <dgm:pt modelId="{88A35E58-8AED-4C11-8CD1-BBDEC802D1BA}">
      <dgm:prSet phldrT="[Text]" custT="1"/>
      <dgm:spPr/>
      <dgm:t>
        <a:bodyPr/>
        <a:lstStyle/>
        <a:p>
          <a:r>
            <a:rPr lang="en-US" sz="1800" b="1" dirty="0" smtClean="0">
              <a:latin typeface="Lucida Sans Unicode" panose="020B0602030504020204" pitchFamily="34" charset="0"/>
              <a:cs typeface="Lucida Sans Unicode" panose="020B0602030504020204" pitchFamily="34" charset="0"/>
            </a:rPr>
            <a:t>Press Conference</a:t>
          </a:r>
          <a:endParaRPr lang="ru-RU" sz="1800" b="1" dirty="0">
            <a:latin typeface="Lucida Sans Unicode" panose="020B0602030504020204" pitchFamily="34" charset="0"/>
            <a:cs typeface="Lucida Sans Unicode" panose="020B0602030504020204" pitchFamily="34" charset="0"/>
          </a:endParaRPr>
        </a:p>
      </dgm:t>
    </dgm:pt>
    <dgm:pt modelId="{78741791-362E-4B9B-9953-7B51BEBC4E33}" type="parTrans" cxnId="{9132AAF8-4F76-4FE6-9C73-B6858AC48043}">
      <dgm:prSet/>
      <dgm:spPr/>
      <dgm:t>
        <a:bodyPr/>
        <a:lstStyle/>
        <a:p>
          <a:endParaRPr lang="ru-RU" sz="1800" b="1"/>
        </a:p>
      </dgm:t>
    </dgm:pt>
    <dgm:pt modelId="{B25A8AED-040E-45C0-8798-727E17817837}" type="sibTrans" cxnId="{9132AAF8-4F76-4FE6-9C73-B6858AC48043}">
      <dgm:prSet/>
      <dgm:spPr/>
      <dgm:t>
        <a:bodyPr/>
        <a:lstStyle/>
        <a:p>
          <a:endParaRPr lang="ru-RU"/>
        </a:p>
      </dgm:t>
    </dgm:pt>
    <dgm:pt modelId="{5596B0F7-1EBB-4F77-B3BB-748F4867D894}">
      <dgm:prSet phldrT="[Text]" custT="1"/>
      <dgm:spPr/>
      <dgm:t>
        <a:bodyPr/>
        <a:lstStyle/>
        <a:p>
          <a:r>
            <a:rPr lang="en-US" sz="1800" b="1" dirty="0" smtClean="0">
              <a:latin typeface="Lucida Sans Unicode" panose="020B0602030504020204" pitchFamily="34" charset="0"/>
              <a:cs typeface="Lucida Sans Unicode" panose="020B0602030504020204" pitchFamily="34" charset="0"/>
            </a:rPr>
            <a:t>Media Monitoring</a:t>
          </a:r>
          <a:endParaRPr lang="ru-RU" sz="1800" b="1" dirty="0">
            <a:latin typeface="Lucida Sans Unicode" panose="020B0602030504020204" pitchFamily="34" charset="0"/>
            <a:cs typeface="Lucida Sans Unicode" panose="020B0602030504020204" pitchFamily="34" charset="0"/>
          </a:endParaRPr>
        </a:p>
      </dgm:t>
    </dgm:pt>
    <dgm:pt modelId="{998116E9-99AF-4C1C-B850-DD3A1DCE6E13}" type="parTrans" cxnId="{9D1B9575-0538-4B09-84F8-5E4A4AF3006E}">
      <dgm:prSet/>
      <dgm:spPr/>
      <dgm:t>
        <a:bodyPr/>
        <a:lstStyle/>
        <a:p>
          <a:endParaRPr lang="ru-RU" sz="1800" b="1"/>
        </a:p>
      </dgm:t>
    </dgm:pt>
    <dgm:pt modelId="{12B42A31-B1D6-452A-8352-5C44081DD77F}" type="sibTrans" cxnId="{9D1B9575-0538-4B09-84F8-5E4A4AF3006E}">
      <dgm:prSet/>
      <dgm:spPr/>
      <dgm:t>
        <a:bodyPr/>
        <a:lstStyle/>
        <a:p>
          <a:endParaRPr lang="ru-RU"/>
        </a:p>
      </dgm:t>
    </dgm:pt>
    <dgm:pt modelId="{CB7BB53A-82F2-49BA-A3DF-39BB3DF99279}">
      <dgm:prSet phldrT="[Text]" custT="1"/>
      <dgm:spPr/>
      <dgm:t>
        <a:bodyPr/>
        <a:lstStyle/>
        <a:p>
          <a:r>
            <a:rPr lang="en-US" sz="1600" b="1" dirty="0" smtClean="0">
              <a:latin typeface="Lucida Sans Unicode" panose="020B0602030504020204" pitchFamily="34" charset="0"/>
              <a:cs typeface="Lucida Sans Unicode" panose="020B0602030504020204" pitchFamily="34" charset="0"/>
            </a:rPr>
            <a:t>Newspapers </a:t>
          </a:r>
          <a:endParaRPr lang="ru-RU" sz="1600" b="1" dirty="0">
            <a:latin typeface="Lucida Sans Unicode" panose="020B0602030504020204" pitchFamily="34" charset="0"/>
            <a:cs typeface="Lucida Sans Unicode" panose="020B0602030504020204" pitchFamily="34" charset="0"/>
          </a:endParaRPr>
        </a:p>
      </dgm:t>
    </dgm:pt>
    <dgm:pt modelId="{658B7174-746F-4B0D-84AD-60CFE4E54361}" type="parTrans" cxnId="{71C52D1D-BFA3-4F82-881B-C85A801F0C86}">
      <dgm:prSet/>
      <dgm:spPr/>
      <dgm:t>
        <a:bodyPr/>
        <a:lstStyle/>
        <a:p>
          <a:endParaRPr lang="ru-RU" sz="1800" b="1"/>
        </a:p>
      </dgm:t>
    </dgm:pt>
    <dgm:pt modelId="{65FF9E22-D9D4-4170-865E-04F38E13DE56}" type="sibTrans" cxnId="{71C52D1D-BFA3-4F82-881B-C85A801F0C86}">
      <dgm:prSet/>
      <dgm:spPr/>
      <dgm:t>
        <a:bodyPr/>
        <a:lstStyle/>
        <a:p>
          <a:endParaRPr lang="ru-RU"/>
        </a:p>
      </dgm:t>
    </dgm:pt>
    <dgm:pt modelId="{41B49EB4-ADF4-4AFD-B376-6EFD329635D6}">
      <dgm:prSet custT="1"/>
      <dgm:spPr/>
      <dgm:t>
        <a:bodyPr/>
        <a:lstStyle/>
        <a:p>
          <a:r>
            <a:rPr lang="en-US" sz="1800" b="1" dirty="0" smtClean="0">
              <a:latin typeface="Lucida Sans Unicode" panose="020B0602030504020204" pitchFamily="34" charset="0"/>
              <a:cs typeface="Lucida Sans Unicode" panose="020B0602030504020204" pitchFamily="34" charset="0"/>
            </a:rPr>
            <a:t>VIP</a:t>
          </a:r>
        </a:p>
        <a:p>
          <a:r>
            <a:rPr lang="en-US" sz="1800" b="1" dirty="0" smtClean="0">
              <a:latin typeface="Lucida Sans Unicode" panose="020B0602030504020204" pitchFamily="34" charset="0"/>
              <a:cs typeface="Lucida Sans Unicode" panose="020B0602030504020204" pitchFamily="34" charset="0"/>
            </a:rPr>
            <a:t>Tour</a:t>
          </a:r>
          <a:endParaRPr lang="ru-RU" sz="1800" b="1" dirty="0">
            <a:latin typeface="Lucida Sans Unicode" panose="020B0602030504020204" pitchFamily="34" charset="0"/>
            <a:cs typeface="Lucida Sans Unicode" panose="020B0602030504020204" pitchFamily="34" charset="0"/>
          </a:endParaRPr>
        </a:p>
      </dgm:t>
    </dgm:pt>
    <dgm:pt modelId="{88D53584-CE4F-4CA4-9700-21E9C6A0220F}" type="parTrans" cxnId="{EFCA21BF-C3CA-4CF6-91DF-142F8908716C}">
      <dgm:prSet/>
      <dgm:spPr/>
      <dgm:t>
        <a:bodyPr/>
        <a:lstStyle/>
        <a:p>
          <a:endParaRPr lang="ru-RU" sz="1800" b="1"/>
        </a:p>
      </dgm:t>
    </dgm:pt>
    <dgm:pt modelId="{30CA260B-E75A-4259-9B37-CE72CE31CC84}" type="sibTrans" cxnId="{EFCA21BF-C3CA-4CF6-91DF-142F8908716C}">
      <dgm:prSet/>
      <dgm:spPr/>
      <dgm:t>
        <a:bodyPr/>
        <a:lstStyle/>
        <a:p>
          <a:endParaRPr lang="ru-RU"/>
        </a:p>
      </dgm:t>
    </dgm:pt>
    <dgm:pt modelId="{234252FB-832C-4C3B-8DE7-73710EB7FF55}">
      <dgm:prSet custT="1"/>
      <dgm:spPr/>
      <dgm:t>
        <a:bodyPr/>
        <a:lstStyle/>
        <a:p>
          <a:r>
            <a:rPr lang="en-US" sz="1800" b="1" dirty="0" smtClean="0">
              <a:latin typeface="Lucida Sans Unicode" panose="020B0602030504020204" pitchFamily="34" charset="0"/>
              <a:cs typeface="Lucida Sans Unicode" panose="020B0602030504020204" pitchFamily="34" charset="0"/>
            </a:rPr>
            <a:t>TV</a:t>
          </a:r>
          <a:endParaRPr lang="ru-RU" sz="1800" b="1" dirty="0">
            <a:latin typeface="Lucida Sans Unicode" panose="020B0602030504020204" pitchFamily="34" charset="0"/>
            <a:cs typeface="Lucida Sans Unicode" panose="020B0602030504020204" pitchFamily="34" charset="0"/>
          </a:endParaRPr>
        </a:p>
      </dgm:t>
    </dgm:pt>
    <dgm:pt modelId="{E902B199-59D0-4485-8F22-9FD6281704A0}" type="parTrans" cxnId="{7A3B6B46-FC3F-4887-8C3B-EE779BB1E34F}">
      <dgm:prSet/>
      <dgm:spPr/>
      <dgm:t>
        <a:bodyPr/>
        <a:lstStyle/>
        <a:p>
          <a:endParaRPr lang="ru-RU" sz="1800" b="1"/>
        </a:p>
      </dgm:t>
    </dgm:pt>
    <dgm:pt modelId="{0DF106B5-BF52-4F67-8D36-8E20CD898E8B}" type="sibTrans" cxnId="{7A3B6B46-FC3F-4887-8C3B-EE779BB1E34F}">
      <dgm:prSet/>
      <dgm:spPr/>
      <dgm:t>
        <a:bodyPr/>
        <a:lstStyle/>
        <a:p>
          <a:endParaRPr lang="ru-RU"/>
        </a:p>
      </dgm:t>
    </dgm:pt>
    <dgm:pt modelId="{A6B36A93-BE55-47E9-889B-3836A4D20BB0}">
      <dgm:prSet custT="1"/>
      <dgm:spPr/>
      <dgm:t>
        <a:bodyPr/>
        <a:lstStyle/>
        <a:p>
          <a:r>
            <a:rPr lang="en-US" sz="1800" b="1" dirty="0" smtClean="0">
              <a:latin typeface="Lucida Sans Unicode" panose="020B0602030504020204" pitchFamily="34" charset="0"/>
              <a:cs typeface="Lucida Sans Unicode" panose="020B0602030504020204" pitchFamily="34" charset="0"/>
            </a:rPr>
            <a:t>Internet Portals</a:t>
          </a:r>
          <a:endParaRPr lang="ru-RU" sz="1800" b="1" dirty="0">
            <a:latin typeface="Lucida Sans Unicode" panose="020B0602030504020204" pitchFamily="34" charset="0"/>
            <a:cs typeface="Lucida Sans Unicode" panose="020B0602030504020204" pitchFamily="34" charset="0"/>
          </a:endParaRPr>
        </a:p>
      </dgm:t>
    </dgm:pt>
    <dgm:pt modelId="{15F6B8B0-8DAE-4F7B-8BFD-57970AA632BF}" type="parTrans" cxnId="{63493280-C9E1-4059-8AB7-E0554BD9D25E}">
      <dgm:prSet/>
      <dgm:spPr/>
      <dgm:t>
        <a:bodyPr/>
        <a:lstStyle/>
        <a:p>
          <a:endParaRPr lang="ru-RU" sz="1800" b="1"/>
        </a:p>
      </dgm:t>
    </dgm:pt>
    <dgm:pt modelId="{88D3F923-6259-42C8-9CE1-FABDC71726DE}" type="sibTrans" cxnId="{63493280-C9E1-4059-8AB7-E0554BD9D25E}">
      <dgm:prSet/>
      <dgm:spPr/>
      <dgm:t>
        <a:bodyPr/>
        <a:lstStyle/>
        <a:p>
          <a:endParaRPr lang="ru-RU"/>
        </a:p>
      </dgm:t>
    </dgm:pt>
    <dgm:pt modelId="{53BCE46E-B6F1-4A8D-ACB4-53BB8AABF888}">
      <dgm:prSet custT="1"/>
      <dgm:spPr/>
      <dgm:t>
        <a:bodyPr/>
        <a:lstStyle/>
        <a:p>
          <a:r>
            <a:rPr lang="en-US" sz="1800" b="1" dirty="0" smtClean="0">
              <a:latin typeface="Lucida Sans Unicode" panose="020B0602030504020204" pitchFamily="34" charset="0"/>
              <a:cs typeface="Lucida Sans Unicode" panose="020B0602030504020204" pitchFamily="34" charset="0"/>
            </a:rPr>
            <a:t>Radio</a:t>
          </a:r>
          <a:endParaRPr lang="ru-RU" sz="1800" b="1" dirty="0">
            <a:latin typeface="Lucida Sans Unicode" panose="020B0602030504020204" pitchFamily="34" charset="0"/>
            <a:cs typeface="Lucida Sans Unicode" panose="020B0602030504020204" pitchFamily="34" charset="0"/>
          </a:endParaRPr>
        </a:p>
      </dgm:t>
    </dgm:pt>
    <dgm:pt modelId="{E343D413-526B-4B94-8B7E-9FD9440F2955}" type="parTrans" cxnId="{9341C969-A03C-4EC1-9E17-7A24DCD3ABCF}">
      <dgm:prSet/>
      <dgm:spPr/>
      <dgm:t>
        <a:bodyPr/>
        <a:lstStyle/>
        <a:p>
          <a:endParaRPr lang="ru-RU" sz="1800" b="1"/>
        </a:p>
      </dgm:t>
    </dgm:pt>
    <dgm:pt modelId="{68E48ED3-F6C5-40CC-B23B-EA8F32046A08}" type="sibTrans" cxnId="{9341C969-A03C-4EC1-9E17-7A24DCD3ABCF}">
      <dgm:prSet/>
      <dgm:spPr/>
      <dgm:t>
        <a:bodyPr/>
        <a:lstStyle/>
        <a:p>
          <a:endParaRPr lang="ru-RU"/>
        </a:p>
      </dgm:t>
    </dgm:pt>
    <dgm:pt modelId="{DD732BAF-E38B-47C6-A316-6BAF22DBB3A6}" type="pres">
      <dgm:prSet presAssocID="{32D0DE1F-234D-4023-B45B-59719020737E}" presName="hierChild1" presStyleCnt="0">
        <dgm:presLayoutVars>
          <dgm:orgChart val="1"/>
          <dgm:chPref val="1"/>
          <dgm:dir/>
          <dgm:animOne val="branch"/>
          <dgm:animLvl val="lvl"/>
          <dgm:resizeHandles/>
        </dgm:presLayoutVars>
      </dgm:prSet>
      <dgm:spPr/>
      <dgm:t>
        <a:bodyPr/>
        <a:lstStyle/>
        <a:p>
          <a:endParaRPr lang="ru-RU"/>
        </a:p>
      </dgm:t>
    </dgm:pt>
    <dgm:pt modelId="{21C13BF2-A9CC-4DD8-B822-F6A0B6E1ADDE}" type="pres">
      <dgm:prSet presAssocID="{A6CFE60D-9937-4E41-AAE9-132F78255DD0}" presName="hierRoot1" presStyleCnt="0">
        <dgm:presLayoutVars>
          <dgm:hierBranch val="init"/>
        </dgm:presLayoutVars>
      </dgm:prSet>
      <dgm:spPr/>
      <dgm:t>
        <a:bodyPr/>
        <a:lstStyle/>
        <a:p>
          <a:endParaRPr lang="ru-RU"/>
        </a:p>
      </dgm:t>
    </dgm:pt>
    <dgm:pt modelId="{363138FE-7299-4F4B-9AC5-792E8CC50FDB}" type="pres">
      <dgm:prSet presAssocID="{A6CFE60D-9937-4E41-AAE9-132F78255DD0}" presName="rootComposite1" presStyleCnt="0"/>
      <dgm:spPr/>
      <dgm:t>
        <a:bodyPr/>
        <a:lstStyle/>
        <a:p>
          <a:endParaRPr lang="ru-RU"/>
        </a:p>
      </dgm:t>
    </dgm:pt>
    <dgm:pt modelId="{0C09E1E3-87D2-49F1-AC99-27803290D41A}" type="pres">
      <dgm:prSet presAssocID="{A6CFE60D-9937-4E41-AAE9-132F78255DD0}" presName="rootText1" presStyleLbl="node0" presStyleIdx="0" presStyleCnt="1">
        <dgm:presLayoutVars>
          <dgm:chPref val="3"/>
        </dgm:presLayoutVars>
      </dgm:prSet>
      <dgm:spPr/>
      <dgm:t>
        <a:bodyPr/>
        <a:lstStyle/>
        <a:p>
          <a:endParaRPr lang="ru-RU"/>
        </a:p>
      </dgm:t>
    </dgm:pt>
    <dgm:pt modelId="{28647BEE-DE02-4591-95D1-7E9F1F3B3AB8}" type="pres">
      <dgm:prSet presAssocID="{A6CFE60D-9937-4E41-AAE9-132F78255DD0}" presName="rootConnector1" presStyleLbl="node1" presStyleIdx="0" presStyleCnt="0"/>
      <dgm:spPr/>
      <dgm:t>
        <a:bodyPr/>
        <a:lstStyle/>
        <a:p>
          <a:endParaRPr lang="ru-RU"/>
        </a:p>
      </dgm:t>
    </dgm:pt>
    <dgm:pt modelId="{79FD36E9-DEF7-43AF-A21F-BD27394544ED}" type="pres">
      <dgm:prSet presAssocID="{A6CFE60D-9937-4E41-AAE9-132F78255DD0}" presName="hierChild2" presStyleCnt="0"/>
      <dgm:spPr/>
      <dgm:t>
        <a:bodyPr/>
        <a:lstStyle/>
        <a:p>
          <a:endParaRPr lang="ru-RU"/>
        </a:p>
      </dgm:t>
    </dgm:pt>
    <dgm:pt modelId="{111F082E-2C37-4C8B-91D2-F99C4ADDB8FD}" type="pres">
      <dgm:prSet presAssocID="{78741791-362E-4B9B-9953-7B51BEBC4E33}" presName="Name37" presStyleLbl="parChTrans1D2" presStyleIdx="0" presStyleCnt="3"/>
      <dgm:spPr/>
      <dgm:t>
        <a:bodyPr/>
        <a:lstStyle/>
        <a:p>
          <a:endParaRPr lang="ru-RU"/>
        </a:p>
      </dgm:t>
    </dgm:pt>
    <dgm:pt modelId="{79B843C7-C36C-44C0-9DD3-88338DFF9477}" type="pres">
      <dgm:prSet presAssocID="{88A35E58-8AED-4C11-8CD1-BBDEC802D1BA}" presName="hierRoot2" presStyleCnt="0">
        <dgm:presLayoutVars>
          <dgm:hierBranch val="init"/>
        </dgm:presLayoutVars>
      </dgm:prSet>
      <dgm:spPr/>
      <dgm:t>
        <a:bodyPr/>
        <a:lstStyle/>
        <a:p>
          <a:endParaRPr lang="ru-RU"/>
        </a:p>
      </dgm:t>
    </dgm:pt>
    <dgm:pt modelId="{966A0281-C8EC-4AA4-8DC5-562B2C6142B8}" type="pres">
      <dgm:prSet presAssocID="{88A35E58-8AED-4C11-8CD1-BBDEC802D1BA}" presName="rootComposite" presStyleCnt="0"/>
      <dgm:spPr/>
      <dgm:t>
        <a:bodyPr/>
        <a:lstStyle/>
        <a:p>
          <a:endParaRPr lang="ru-RU"/>
        </a:p>
      </dgm:t>
    </dgm:pt>
    <dgm:pt modelId="{1AEEB6A3-B801-45DC-8BAA-8D2C7B6414E4}" type="pres">
      <dgm:prSet presAssocID="{88A35E58-8AED-4C11-8CD1-BBDEC802D1BA}" presName="rootText" presStyleLbl="node2" presStyleIdx="0" presStyleCnt="3">
        <dgm:presLayoutVars>
          <dgm:chPref val="3"/>
        </dgm:presLayoutVars>
      </dgm:prSet>
      <dgm:spPr/>
      <dgm:t>
        <a:bodyPr/>
        <a:lstStyle/>
        <a:p>
          <a:endParaRPr lang="ru-RU"/>
        </a:p>
      </dgm:t>
    </dgm:pt>
    <dgm:pt modelId="{21AECEBA-7497-438C-8456-5CC990E62A5A}" type="pres">
      <dgm:prSet presAssocID="{88A35E58-8AED-4C11-8CD1-BBDEC802D1BA}" presName="rootConnector" presStyleLbl="node2" presStyleIdx="0" presStyleCnt="3"/>
      <dgm:spPr/>
      <dgm:t>
        <a:bodyPr/>
        <a:lstStyle/>
        <a:p>
          <a:endParaRPr lang="ru-RU"/>
        </a:p>
      </dgm:t>
    </dgm:pt>
    <dgm:pt modelId="{9AFC7C31-37D5-44BF-9E5F-8C23E8C8A2A0}" type="pres">
      <dgm:prSet presAssocID="{88A35E58-8AED-4C11-8CD1-BBDEC802D1BA}" presName="hierChild4" presStyleCnt="0"/>
      <dgm:spPr/>
      <dgm:t>
        <a:bodyPr/>
        <a:lstStyle/>
        <a:p>
          <a:endParaRPr lang="ru-RU"/>
        </a:p>
      </dgm:t>
    </dgm:pt>
    <dgm:pt modelId="{FB922BD9-63B5-462A-934F-20CB5CDA73A0}" type="pres">
      <dgm:prSet presAssocID="{88A35E58-8AED-4C11-8CD1-BBDEC802D1BA}" presName="hierChild5" presStyleCnt="0"/>
      <dgm:spPr/>
      <dgm:t>
        <a:bodyPr/>
        <a:lstStyle/>
        <a:p>
          <a:endParaRPr lang="ru-RU"/>
        </a:p>
      </dgm:t>
    </dgm:pt>
    <dgm:pt modelId="{8F6B1D78-A734-4880-87E0-5D52135059BC}" type="pres">
      <dgm:prSet presAssocID="{88D53584-CE4F-4CA4-9700-21E9C6A0220F}" presName="Name37" presStyleLbl="parChTrans1D2" presStyleIdx="1" presStyleCnt="3"/>
      <dgm:spPr/>
      <dgm:t>
        <a:bodyPr/>
        <a:lstStyle/>
        <a:p>
          <a:endParaRPr lang="ru-RU"/>
        </a:p>
      </dgm:t>
    </dgm:pt>
    <dgm:pt modelId="{49EE6D73-368B-4498-96E4-09A22422F493}" type="pres">
      <dgm:prSet presAssocID="{41B49EB4-ADF4-4AFD-B376-6EFD329635D6}" presName="hierRoot2" presStyleCnt="0">
        <dgm:presLayoutVars>
          <dgm:hierBranch val="init"/>
        </dgm:presLayoutVars>
      </dgm:prSet>
      <dgm:spPr/>
      <dgm:t>
        <a:bodyPr/>
        <a:lstStyle/>
        <a:p>
          <a:endParaRPr lang="ru-RU"/>
        </a:p>
      </dgm:t>
    </dgm:pt>
    <dgm:pt modelId="{87B16B82-A8FA-4CE6-9540-52B56544C015}" type="pres">
      <dgm:prSet presAssocID="{41B49EB4-ADF4-4AFD-B376-6EFD329635D6}" presName="rootComposite" presStyleCnt="0"/>
      <dgm:spPr/>
      <dgm:t>
        <a:bodyPr/>
        <a:lstStyle/>
        <a:p>
          <a:endParaRPr lang="ru-RU"/>
        </a:p>
      </dgm:t>
    </dgm:pt>
    <dgm:pt modelId="{9371B861-10AF-4A32-9FFA-B79CD763A953}" type="pres">
      <dgm:prSet presAssocID="{41B49EB4-ADF4-4AFD-B376-6EFD329635D6}" presName="rootText" presStyleLbl="node2" presStyleIdx="1" presStyleCnt="3">
        <dgm:presLayoutVars>
          <dgm:chPref val="3"/>
        </dgm:presLayoutVars>
      </dgm:prSet>
      <dgm:spPr/>
      <dgm:t>
        <a:bodyPr/>
        <a:lstStyle/>
        <a:p>
          <a:endParaRPr lang="ru-RU"/>
        </a:p>
      </dgm:t>
    </dgm:pt>
    <dgm:pt modelId="{6CEDC7CC-31CE-4405-B28E-C215AEE665F5}" type="pres">
      <dgm:prSet presAssocID="{41B49EB4-ADF4-4AFD-B376-6EFD329635D6}" presName="rootConnector" presStyleLbl="node2" presStyleIdx="1" presStyleCnt="3"/>
      <dgm:spPr/>
      <dgm:t>
        <a:bodyPr/>
        <a:lstStyle/>
        <a:p>
          <a:endParaRPr lang="ru-RU"/>
        </a:p>
      </dgm:t>
    </dgm:pt>
    <dgm:pt modelId="{9E70912D-1702-4057-88D1-957A76115D1A}" type="pres">
      <dgm:prSet presAssocID="{41B49EB4-ADF4-4AFD-B376-6EFD329635D6}" presName="hierChild4" presStyleCnt="0"/>
      <dgm:spPr/>
      <dgm:t>
        <a:bodyPr/>
        <a:lstStyle/>
        <a:p>
          <a:endParaRPr lang="ru-RU"/>
        </a:p>
      </dgm:t>
    </dgm:pt>
    <dgm:pt modelId="{CACCCC68-4EC7-4F3C-ACB2-889E762464DF}" type="pres">
      <dgm:prSet presAssocID="{41B49EB4-ADF4-4AFD-B376-6EFD329635D6}" presName="hierChild5" presStyleCnt="0"/>
      <dgm:spPr/>
      <dgm:t>
        <a:bodyPr/>
        <a:lstStyle/>
        <a:p>
          <a:endParaRPr lang="ru-RU"/>
        </a:p>
      </dgm:t>
    </dgm:pt>
    <dgm:pt modelId="{D59713DD-5515-48C2-82BA-11718C3A43F2}" type="pres">
      <dgm:prSet presAssocID="{998116E9-99AF-4C1C-B850-DD3A1DCE6E13}" presName="Name37" presStyleLbl="parChTrans1D2" presStyleIdx="2" presStyleCnt="3"/>
      <dgm:spPr/>
      <dgm:t>
        <a:bodyPr/>
        <a:lstStyle/>
        <a:p>
          <a:endParaRPr lang="ru-RU"/>
        </a:p>
      </dgm:t>
    </dgm:pt>
    <dgm:pt modelId="{E5B211BA-38BA-4AC1-90E5-D785AAFCF631}" type="pres">
      <dgm:prSet presAssocID="{5596B0F7-1EBB-4F77-B3BB-748F4867D894}" presName="hierRoot2" presStyleCnt="0">
        <dgm:presLayoutVars>
          <dgm:hierBranch val="init"/>
        </dgm:presLayoutVars>
      </dgm:prSet>
      <dgm:spPr/>
      <dgm:t>
        <a:bodyPr/>
        <a:lstStyle/>
        <a:p>
          <a:endParaRPr lang="ru-RU"/>
        </a:p>
      </dgm:t>
    </dgm:pt>
    <dgm:pt modelId="{11A3A8C2-1A72-4D5D-8D50-8D08321C1022}" type="pres">
      <dgm:prSet presAssocID="{5596B0F7-1EBB-4F77-B3BB-748F4867D894}" presName="rootComposite" presStyleCnt="0"/>
      <dgm:spPr/>
      <dgm:t>
        <a:bodyPr/>
        <a:lstStyle/>
        <a:p>
          <a:endParaRPr lang="ru-RU"/>
        </a:p>
      </dgm:t>
    </dgm:pt>
    <dgm:pt modelId="{5D18D5F8-A463-4FE2-B35C-DE8218609286}" type="pres">
      <dgm:prSet presAssocID="{5596B0F7-1EBB-4F77-B3BB-748F4867D894}" presName="rootText" presStyleLbl="node2" presStyleIdx="2" presStyleCnt="3">
        <dgm:presLayoutVars>
          <dgm:chPref val="3"/>
        </dgm:presLayoutVars>
      </dgm:prSet>
      <dgm:spPr/>
      <dgm:t>
        <a:bodyPr/>
        <a:lstStyle/>
        <a:p>
          <a:endParaRPr lang="ru-RU"/>
        </a:p>
      </dgm:t>
    </dgm:pt>
    <dgm:pt modelId="{8E87BFC4-709A-4BB4-94C1-377968A643D3}" type="pres">
      <dgm:prSet presAssocID="{5596B0F7-1EBB-4F77-B3BB-748F4867D894}" presName="rootConnector" presStyleLbl="node2" presStyleIdx="2" presStyleCnt="3"/>
      <dgm:spPr/>
      <dgm:t>
        <a:bodyPr/>
        <a:lstStyle/>
        <a:p>
          <a:endParaRPr lang="ru-RU"/>
        </a:p>
      </dgm:t>
    </dgm:pt>
    <dgm:pt modelId="{86338E0B-1F2F-4E57-8086-24329091CD17}" type="pres">
      <dgm:prSet presAssocID="{5596B0F7-1EBB-4F77-B3BB-748F4867D894}" presName="hierChild4" presStyleCnt="0"/>
      <dgm:spPr/>
      <dgm:t>
        <a:bodyPr/>
        <a:lstStyle/>
        <a:p>
          <a:endParaRPr lang="ru-RU"/>
        </a:p>
      </dgm:t>
    </dgm:pt>
    <dgm:pt modelId="{5018B51B-E026-4C5F-BD07-E3F2CA9142BA}" type="pres">
      <dgm:prSet presAssocID="{658B7174-746F-4B0D-84AD-60CFE4E54361}" presName="Name37" presStyleLbl="parChTrans1D3" presStyleIdx="0" presStyleCnt="4"/>
      <dgm:spPr/>
      <dgm:t>
        <a:bodyPr/>
        <a:lstStyle/>
        <a:p>
          <a:endParaRPr lang="ru-RU"/>
        </a:p>
      </dgm:t>
    </dgm:pt>
    <dgm:pt modelId="{1C57A574-594A-4EB5-BE02-3517FE700BBE}" type="pres">
      <dgm:prSet presAssocID="{CB7BB53A-82F2-49BA-A3DF-39BB3DF99279}" presName="hierRoot2" presStyleCnt="0">
        <dgm:presLayoutVars>
          <dgm:hierBranch val="init"/>
        </dgm:presLayoutVars>
      </dgm:prSet>
      <dgm:spPr/>
      <dgm:t>
        <a:bodyPr/>
        <a:lstStyle/>
        <a:p>
          <a:endParaRPr lang="ru-RU"/>
        </a:p>
      </dgm:t>
    </dgm:pt>
    <dgm:pt modelId="{A4C2807C-19C3-49C3-89F7-95A4BECE636E}" type="pres">
      <dgm:prSet presAssocID="{CB7BB53A-82F2-49BA-A3DF-39BB3DF99279}" presName="rootComposite" presStyleCnt="0"/>
      <dgm:spPr/>
      <dgm:t>
        <a:bodyPr/>
        <a:lstStyle/>
        <a:p>
          <a:endParaRPr lang="ru-RU"/>
        </a:p>
      </dgm:t>
    </dgm:pt>
    <dgm:pt modelId="{053F886D-EDD4-4EA0-A48D-470666BA661E}" type="pres">
      <dgm:prSet presAssocID="{CB7BB53A-82F2-49BA-A3DF-39BB3DF99279}" presName="rootText" presStyleLbl="node3" presStyleIdx="0" presStyleCnt="4">
        <dgm:presLayoutVars>
          <dgm:chPref val="3"/>
        </dgm:presLayoutVars>
      </dgm:prSet>
      <dgm:spPr/>
      <dgm:t>
        <a:bodyPr/>
        <a:lstStyle/>
        <a:p>
          <a:endParaRPr lang="ru-RU"/>
        </a:p>
      </dgm:t>
    </dgm:pt>
    <dgm:pt modelId="{5F2B9B4C-9B48-466F-9A0B-9B6427E01A3C}" type="pres">
      <dgm:prSet presAssocID="{CB7BB53A-82F2-49BA-A3DF-39BB3DF99279}" presName="rootConnector" presStyleLbl="node3" presStyleIdx="0" presStyleCnt="4"/>
      <dgm:spPr/>
      <dgm:t>
        <a:bodyPr/>
        <a:lstStyle/>
        <a:p>
          <a:endParaRPr lang="ru-RU"/>
        </a:p>
      </dgm:t>
    </dgm:pt>
    <dgm:pt modelId="{1B5D5D91-0B18-4557-BA86-948EED718DA0}" type="pres">
      <dgm:prSet presAssocID="{CB7BB53A-82F2-49BA-A3DF-39BB3DF99279}" presName="hierChild4" presStyleCnt="0"/>
      <dgm:spPr/>
      <dgm:t>
        <a:bodyPr/>
        <a:lstStyle/>
        <a:p>
          <a:endParaRPr lang="ru-RU"/>
        </a:p>
      </dgm:t>
    </dgm:pt>
    <dgm:pt modelId="{6DEE61F2-3D82-4591-B258-B4DB6BA88F96}" type="pres">
      <dgm:prSet presAssocID="{CB7BB53A-82F2-49BA-A3DF-39BB3DF99279}" presName="hierChild5" presStyleCnt="0"/>
      <dgm:spPr/>
      <dgm:t>
        <a:bodyPr/>
        <a:lstStyle/>
        <a:p>
          <a:endParaRPr lang="ru-RU"/>
        </a:p>
      </dgm:t>
    </dgm:pt>
    <dgm:pt modelId="{95F6D49E-24B5-480E-8FAD-B5944430FD5B}" type="pres">
      <dgm:prSet presAssocID="{E902B199-59D0-4485-8F22-9FD6281704A0}" presName="Name37" presStyleLbl="parChTrans1D3" presStyleIdx="1" presStyleCnt="4"/>
      <dgm:spPr/>
      <dgm:t>
        <a:bodyPr/>
        <a:lstStyle/>
        <a:p>
          <a:endParaRPr lang="ru-RU"/>
        </a:p>
      </dgm:t>
    </dgm:pt>
    <dgm:pt modelId="{C60045A3-4D15-4B48-B050-F815E912C20C}" type="pres">
      <dgm:prSet presAssocID="{234252FB-832C-4C3B-8DE7-73710EB7FF55}" presName="hierRoot2" presStyleCnt="0">
        <dgm:presLayoutVars>
          <dgm:hierBranch val="init"/>
        </dgm:presLayoutVars>
      </dgm:prSet>
      <dgm:spPr/>
      <dgm:t>
        <a:bodyPr/>
        <a:lstStyle/>
        <a:p>
          <a:endParaRPr lang="ru-RU"/>
        </a:p>
      </dgm:t>
    </dgm:pt>
    <dgm:pt modelId="{3E9B89C5-E00C-45FF-9431-ACBC80791B81}" type="pres">
      <dgm:prSet presAssocID="{234252FB-832C-4C3B-8DE7-73710EB7FF55}" presName="rootComposite" presStyleCnt="0"/>
      <dgm:spPr/>
      <dgm:t>
        <a:bodyPr/>
        <a:lstStyle/>
        <a:p>
          <a:endParaRPr lang="ru-RU"/>
        </a:p>
      </dgm:t>
    </dgm:pt>
    <dgm:pt modelId="{E1A0F8A2-CA8E-457C-9DD8-BD57CD6A88BC}" type="pres">
      <dgm:prSet presAssocID="{234252FB-832C-4C3B-8DE7-73710EB7FF55}" presName="rootText" presStyleLbl="node3" presStyleIdx="1" presStyleCnt="4">
        <dgm:presLayoutVars>
          <dgm:chPref val="3"/>
        </dgm:presLayoutVars>
      </dgm:prSet>
      <dgm:spPr/>
      <dgm:t>
        <a:bodyPr/>
        <a:lstStyle/>
        <a:p>
          <a:endParaRPr lang="ru-RU"/>
        </a:p>
      </dgm:t>
    </dgm:pt>
    <dgm:pt modelId="{B86B4336-4394-4D83-A25C-7883EE150B7D}" type="pres">
      <dgm:prSet presAssocID="{234252FB-832C-4C3B-8DE7-73710EB7FF55}" presName="rootConnector" presStyleLbl="node3" presStyleIdx="1" presStyleCnt="4"/>
      <dgm:spPr/>
      <dgm:t>
        <a:bodyPr/>
        <a:lstStyle/>
        <a:p>
          <a:endParaRPr lang="ru-RU"/>
        </a:p>
      </dgm:t>
    </dgm:pt>
    <dgm:pt modelId="{288E2442-AFC3-46F9-A58C-BAF114DB95FA}" type="pres">
      <dgm:prSet presAssocID="{234252FB-832C-4C3B-8DE7-73710EB7FF55}" presName="hierChild4" presStyleCnt="0"/>
      <dgm:spPr/>
      <dgm:t>
        <a:bodyPr/>
        <a:lstStyle/>
        <a:p>
          <a:endParaRPr lang="ru-RU"/>
        </a:p>
      </dgm:t>
    </dgm:pt>
    <dgm:pt modelId="{CE21D619-600B-4E51-9EC5-5AB5760D77C5}" type="pres">
      <dgm:prSet presAssocID="{234252FB-832C-4C3B-8DE7-73710EB7FF55}" presName="hierChild5" presStyleCnt="0"/>
      <dgm:spPr/>
      <dgm:t>
        <a:bodyPr/>
        <a:lstStyle/>
        <a:p>
          <a:endParaRPr lang="ru-RU"/>
        </a:p>
      </dgm:t>
    </dgm:pt>
    <dgm:pt modelId="{ADE241D6-C52C-4FBC-8882-CA4F251C7D4B}" type="pres">
      <dgm:prSet presAssocID="{E343D413-526B-4B94-8B7E-9FD9440F2955}" presName="Name37" presStyleLbl="parChTrans1D3" presStyleIdx="2" presStyleCnt="4"/>
      <dgm:spPr/>
      <dgm:t>
        <a:bodyPr/>
        <a:lstStyle/>
        <a:p>
          <a:endParaRPr lang="ru-RU"/>
        </a:p>
      </dgm:t>
    </dgm:pt>
    <dgm:pt modelId="{11F29290-4524-488A-AF47-FB750BBAA7B5}" type="pres">
      <dgm:prSet presAssocID="{53BCE46E-B6F1-4A8D-ACB4-53BB8AABF888}" presName="hierRoot2" presStyleCnt="0">
        <dgm:presLayoutVars>
          <dgm:hierBranch val="init"/>
        </dgm:presLayoutVars>
      </dgm:prSet>
      <dgm:spPr/>
      <dgm:t>
        <a:bodyPr/>
        <a:lstStyle/>
        <a:p>
          <a:endParaRPr lang="ru-RU"/>
        </a:p>
      </dgm:t>
    </dgm:pt>
    <dgm:pt modelId="{B966BA17-8084-4098-BB0A-5F070A0163DB}" type="pres">
      <dgm:prSet presAssocID="{53BCE46E-B6F1-4A8D-ACB4-53BB8AABF888}" presName="rootComposite" presStyleCnt="0"/>
      <dgm:spPr/>
      <dgm:t>
        <a:bodyPr/>
        <a:lstStyle/>
        <a:p>
          <a:endParaRPr lang="ru-RU"/>
        </a:p>
      </dgm:t>
    </dgm:pt>
    <dgm:pt modelId="{A8EEEA22-F2F4-45F8-AA64-FE62D06CDD24}" type="pres">
      <dgm:prSet presAssocID="{53BCE46E-B6F1-4A8D-ACB4-53BB8AABF888}" presName="rootText" presStyleLbl="node3" presStyleIdx="2" presStyleCnt="4">
        <dgm:presLayoutVars>
          <dgm:chPref val="3"/>
        </dgm:presLayoutVars>
      </dgm:prSet>
      <dgm:spPr/>
      <dgm:t>
        <a:bodyPr/>
        <a:lstStyle/>
        <a:p>
          <a:endParaRPr lang="ru-RU"/>
        </a:p>
      </dgm:t>
    </dgm:pt>
    <dgm:pt modelId="{6DE5FFAB-1369-45D4-90ED-F181E7A50BC2}" type="pres">
      <dgm:prSet presAssocID="{53BCE46E-B6F1-4A8D-ACB4-53BB8AABF888}" presName="rootConnector" presStyleLbl="node3" presStyleIdx="2" presStyleCnt="4"/>
      <dgm:spPr/>
      <dgm:t>
        <a:bodyPr/>
        <a:lstStyle/>
        <a:p>
          <a:endParaRPr lang="ru-RU"/>
        </a:p>
      </dgm:t>
    </dgm:pt>
    <dgm:pt modelId="{4EF7F04A-CA25-46D4-853D-B3B8C60A9024}" type="pres">
      <dgm:prSet presAssocID="{53BCE46E-B6F1-4A8D-ACB4-53BB8AABF888}" presName="hierChild4" presStyleCnt="0"/>
      <dgm:spPr/>
      <dgm:t>
        <a:bodyPr/>
        <a:lstStyle/>
        <a:p>
          <a:endParaRPr lang="ru-RU"/>
        </a:p>
      </dgm:t>
    </dgm:pt>
    <dgm:pt modelId="{EB394CD9-08F1-462B-83A6-5E005D1ACE57}" type="pres">
      <dgm:prSet presAssocID="{53BCE46E-B6F1-4A8D-ACB4-53BB8AABF888}" presName="hierChild5" presStyleCnt="0"/>
      <dgm:spPr/>
      <dgm:t>
        <a:bodyPr/>
        <a:lstStyle/>
        <a:p>
          <a:endParaRPr lang="ru-RU"/>
        </a:p>
      </dgm:t>
    </dgm:pt>
    <dgm:pt modelId="{134FF653-0460-42CC-8BE8-4F11FF954407}" type="pres">
      <dgm:prSet presAssocID="{15F6B8B0-8DAE-4F7B-8BFD-57970AA632BF}" presName="Name37" presStyleLbl="parChTrans1D3" presStyleIdx="3" presStyleCnt="4"/>
      <dgm:spPr/>
      <dgm:t>
        <a:bodyPr/>
        <a:lstStyle/>
        <a:p>
          <a:endParaRPr lang="ru-RU"/>
        </a:p>
      </dgm:t>
    </dgm:pt>
    <dgm:pt modelId="{1599ECA8-161E-4DA7-9E27-B1E5898560B3}" type="pres">
      <dgm:prSet presAssocID="{A6B36A93-BE55-47E9-889B-3836A4D20BB0}" presName="hierRoot2" presStyleCnt="0">
        <dgm:presLayoutVars>
          <dgm:hierBranch val="init"/>
        </dgm:presLayoutVars>
      </dgm:prSet>
      <dgm:spPr/>
      <dgm:t>
        <a:bodyPr/>
        <a:lstStyle/>
        <a:p>
          <a:endParaRPr lang="ru-RU"/>
        </a:p>
      </dgm:t>
    </dgm:pt>
    <dgm:pt modelId="{8A321000-7524-4B6A-BEEE-FF6F76629404}" type="pres">
      <dgm:prSet presAssocID="{A6B36A93-BE55-47E9-889B-3836A4D20BB0}" presName="rootComposite" presStyleCnt="0"/>
      <dgm:spPr/>
      <dgm:t>
        <a:bodyPr/>
        <a:lstStyle/>
        <a:p>
          <a:endParaRPr lang="ru-RU"/>
        </a:p>
      </dgm:t>
    </dgm:pt>
    <dgm:pt modelId="{0AD42452-D6B0-4651-A5BC-66EEBD0DFD92}" type="pres">
      <dgm:prSet presAssocID="{A6B36A93-BE55-47E9-889B-3836A4D20BB0}" presName="rootText" presStyleLbl="node3" presStyleIdx="3" presStyleCnt="4">
        <dgm:presLayoutVars>
          <dgm:chPref val="3"/>
        </dgm:presLayoutVars>
      </dgm:prSet>
      <dgm:spPr/>
      <dgm:t>
        <a:bodyPr/>
        <a:lstStyle/>
        <a:p>
          <a:endParaRPr lang="ru-RU"/>
        </a:p>
      </dgm:t>
    </dgm:pt>
    <dgm:pt modelId="{CD898314-86E3-45A4-935E-10CE108C6705}" type="pres">
      <dgm:prSet presAssocID="{A6B36A93-BE55-47E9-889B-3836A4D20BB0}" presName="rootConnector" presStyleLbl="node3" presStyleIdx="3" presStyleCnt="4"/>
      <dgm:spPr/>
      <dgm:t>
        <a:bodyPr/>
        <a:lstStyle/>
        <a:p>
          <a:endParaRPr lang="ru-RU"/>
        </a:p>
      </dgm:t>
    </dgm:pt>
    <dgm:pt modelId="{7872A72F-9EF4-4D46-B430-2BF6841ACABA}" type="pres">
      <dgm:prSet presAssocID="{A6B36A93-BE55-47E9-889B-3836A4D20BB0}" presName="hierChild4" presStyleCnt="0"/>
      <dgm:spPr/>
      <dgm:t>
        <a:bodyPr/>
        <a:lstStyle/>
        <a:p>
          <a:endParaRPr lang="ru-RU"/>
        </a:p>
      </dgm:t>
    </dgm:pt>
    <dgm:pt modelId="{4D1844BD-0601-4786-8C5B-2CE2BD9C2E03}" type="pres">
      <dgm:prSet presAssocID="{A6B36A93-BE55-47E9-889B-3836A4D20BB0}" presName="hierChild5" presStyleCnt="0"/>
      <dgm:spPr/>
      <dgm:t>
        <a:bodyPr/>
        <a:lstStyle/>
        <a:p>
          <a:endParaRPr lang="ru-RU"/>
        </a:p>
      </dgm:t>
    </dgm:pt>
    <dgm:pt modelId="{A669809D-9FBF-47A6-B126-D3E43D61E333}" type="pres">
      <dgm:prSet presAssocID="{5596B0F7-1EBB-4F77-B3BB-748F4867D894}" presName="hierChild5" presStyleCnt="0"/>
      <dgm:spPr/>
      <dgm:t>
        <a:bodyPr/>
        <a:lstStyle/>
        <a:p>
          <a:endParaRPr lang="ru-RU"/>
        </a:p>
      </dgm:t>
    </dgm:pt>
    <dgm:pt modelId="{B99810FD-20EC-4DEB-8A8C-2F2DD4D37AE9}" type="pres">
      <dgm:prSet presAssocID="{A6CFE60D-9937-4E41-AAE9-132F78255DD0}" presName="hierChild3" presStyleCnt="0"/>
      <dgm:spPr/>
      <dgm:t>
        <a:bodyPr/>
        <a:lstStyle/>
        <a:p>
          <a:endParaRPr lang="ru-RU"/>
        </a:p>
      </dgm:t>
    </dgm:pt>
  </dgm:ptLst>
  <dgm:cxnLst>
    <dgm:cxn modelId="{37528D6A-5B81-4D0F-8294-AFEED0B9D841}" type="presOf" srcId="{998116E9-99AF-4C1C-B850-DD3A1DCE6E13}" destId="{D59713DD-5515-48C2-82BA-11718C3A43F2}" srcOrd="0" destOrd="0" presId="urn:microsoft.com/office/officeart/2005/8/layout/orgChart1"/>
    <dgm:cxn modelId="{9968E6F4-DDDA-410A-B9C1-5C3168889539}" type="presOf" srcId="{A6CFE60D-9937-4E41-AAE9-132F78255DD0}" destId="{28647BEE-DE02-4591-95D1-7E9F1F3B3AB8}" srcOrd="1" destOrd="0" presId="urn:microsoft.com/office/officeart/2005/8/layout/orgChart1"/>
    <dgm:cxn modelId="{328964AD-DF41-4BE2-915B-7F85EB2EEFF0}" type="presOf" srcId="{A6B36A93-BE55-47E9-889B-3836A4D20BB0}" destId="{0AD42452-D6B0-4651-A5BC-66EEBD0DFD92}" srcOrd="0" destOrd="0" presId="urn:microsoft.com/office/officeart/2005/8/layout/orgChart1"/>
    <dgm:cxn modelId="{2452D9C2-77D7-41EA-96E5-35A337353723}" type="presOf" srcId="{E343D413-526B-4B94-8B7E-9FD9440F2955}" destId="{ADE241D6-C52C-4FBC-8882-CA4F251C7D4B}" srcOrd="0" destOrd="0" presId="urn:microsoft.com/office/officeart/2005/8/layout/orgChart1"/>
    <dgm:cxn modelId="{71C52D1D-BFA3-4F82-881B-C85A801F0C86}" srcId="{5596B0F7-1EBB-4F77-B3BB-748F4867D894}" destId="{CB7BB53A-82F2-49BA-A3DF-39BB3DF99279}" srcOrd="0" destOrd="0" parTransId="{658B7174-746F-4B0D-84AD-60CFE4E54361}" sibTransId="{65FF9E22-D9D4-4170-865E-04F38E13DE56}"/>
    <dgm:cxn modelId="{B5C42F69-25A1-42C9-88CB-2C1AD59BAA65}" type="presOf" srcId="{234252FB-832C-4C3B-8DE7-73710EB7FF55}" destId="{E1A0F8A2-CA8E-457C-9DD8-BD57CD6A88BC}" srcOrd="0" destOrd="0" presId="urn:microsoft.com/office/officeart/2005/8/layout/orgChart1"/>
    <dgm:cxn modelId="{56D05055-1928-46E3-B32C-0167415CF96B}" srcId="{32D0DE1F-234D-4023-B45B-59719020737E}" destId="{A6CFE60D-9937-4E41-AAE9-132F78255DD0}" srcOrd="0" destOrd="0" parTransId="{A0820DDB-A4F4-4343-AB9B-71FDEA8CABB7}" sibTransId="{13741D46-8878-4E1D-944D-050E4DEEF34B}"/>
    <dgm:cxn modelId="{BB16A8EA-5910-411C-AFBB-C9F5C0137A72}" type="presOf" srcId="{41B49EB4-ADF4-4AFD-B376-6EFD329635D6}" destId="{6CEDC7CC-31CE-4405-B28E-C215AEE665F5}" srcOrd="1" destOrd="0" presId="urn:microsoft.com/office/officeart/2005/8/layout/orgChart1"/>
    <dgm:cxn modelId="{7A3B6B46-FC3F-4887-8C3B-EE779BB1E34F}" srcId="{5596B0F7-1EBB-4F77-B3BB-748F4867D894}" destId="{234252FB-832C-4C3B-8DE7-73710EB7FF55}" srcOrd="1" destOrd="0" parTransId="{E902B199-59D0-4485-8F22-9FD6281704A0}" sibTransId="{0DF106B5-BF52-4F67-8D36-8E20CD898E8B}"/>
    <dgm:cxn modelId="{2A3253C8-7C6E-44A6-97E5-166BF9F57958}" type="presOf" srcId="{88A35E58-8AED-4C11-8CD1-BBDEC802D1BA}" destId="{1AEEB6A3-B801-45DC-8BAA-8D2C7B6414E4}" srcOrd="0" destOrd="0" presId="urn:microsoft.com/office/officeart/2005/8/layout/orgChart1"/>
    <dgm:cxn modelId="{C2120790-38F7-4D56-A059-B842391EF1A6}" type="presOf" srcId="{5596B0F7-1EBB-4F77-B3BB-748F4867D894}" destId="{8E87BFC4-709A-4BB4-94C1-377968A643D3}" srcOrd="1" destOrd="0" presId="urn:microsoft.com/office/officeart/2005/8/layout/orgChart1"/>
    <dgm:cxn modelId="{EFCA21BF-C3CA-4CF6-91DF-142F8908716C}" srcId="{A6CFE60D-9937-4E41-AAE9-132F78255DD0}" destId="{41B49EB4-ADF4-4AFD-B376-6EFD329635D6}" srcOrd="1" destOrd="0" parTransId="{88D53584-CE4F-4CA4-9700-21E9C6A0220F}" sibTransId="{30CA260B-E75A-4259-9B37-CE72CE31CC84}"/>
    <dgm:cxn modelId="{6A2244FA-CFB2-40EB-BDFA-A9AEE72FB47D}" type="presOf" srcId="{32D0DE1F-234D-4023-B45B-59719020737E}" destId="{DD732BAF-E38B-47C6-A316-6BAF22DBB3A6}" srcOrd="0" destOrd="0" presId="urn:microsoft.com/office/officeart/2005/8/layout/orgChart1"/>
    <dgm:cxn modelId="{881C6A5B-2900-4464-B68C-F2099330BFB5}" type="presOf" srcId="{88D53584-CE4F-4CA4-9700-21E9C6A0220F}" destId="{8F6B1D78-A734-4880-87E0-5D52135059BC}" srcOrd="0" destOrd="0" presId="urn:microsoft.com/office/officeart/2005/8/layout/orgChart1"/>
    <dgm:cxn modelId="{1D22CED2-0F9A-413A-81ED-52AEF862C90F}" type="presOf" srcId="{A6CFE60D-9937-4E41-AAE9-132F78255DD0}" destId="{0C09E1E3-87D2-49F1-AC99-27803290D41A}" srcOrd="0" destOrd="0" presId="urn:microsoft.com/office/officeart/2005/8/layout/orgChart1"/>
    <dgm:cxn modelId="{9132AAF8-4F76-4FE6-9C73-B6858AC48043}" srcId="{A6CFE60D-9937-4E41-AAE9-132F78255DD0}" destId="{88A35E58-8AED-4C11-8CD1-BBDEC802D1BA}" srcOrd="0" destOrd="0" parTransId="{78741791-362E-4B9B-9953-7B51BEBC4E33}" sibTransId="{B25A8AED-040E-45C0-8798-727E17817837}"/>
    <dgm:cxn modelId="{DDDC5306-E3E7-4E04-B7A3-D5ACB0005ABD}" type="presOf" srcId="{15F6B8B0-8DAE-4F7B-8BFD-57970AA632BF}" destId="{134FF653-0460-42CC-8BE8-4F11FF954407}" srcOrd="0" destOrd="0" presId="urn:microsoft.com/office/officeart/2005/8/layout/orgChart1"/>
    <dgm:cxn modelId="{0A4A54AF-1B36-4EF1-86DC-4313CF31298E}" type="presOf" srcId="{658B7174-746F-4B0D-84AD-60CFE4E54361}" destId="{5018B51B-E026-4C5F-BD07-E3F2CA9142BA}" srcOrd="0" destOrd="0" presId="urn:microsoft.com/office/officeart/2005/8/layout/orgChart1"/>
    <dgm:cxn modelId="{1D4734F0-EF64-4C3A-938A-7BCA4E8BAD36}" type="presOf" srcId="{A6B36A93-BE55-47E9-889B-3836A4D20BB0}" destId="{CD898314-86E3-45A4-935E-10CE108C6705}" srcOrd="1" destOrd="0" presId="urn:microsoft.com/office/officeart/2005/8/layout/orgChart1"/>
    <dgm:cxn modelId="{AA9E911E-1848-49F6-B761-75DEF19486DD}" type="presOf" srcId="{78741791-362E-4B9B-9953-7B51BEBC4E33}" destId="{111F082E-2C37-4C8B-91D2-F99C4ADDB8FD}" srcOrd="0" destOrd="0" presId="urn:microsoft.com/office/officeart/2005/8/layout/orgChart1"/>
    <dgm:cxn modelId="{BA141592-3986-4760-AE75-728687AD3BF5}" type="presOf" srcId="{88A35E58-8AED-4C11-8CD1-BBDEC802D1BA}" destId="{21AECEBA-7497-438C-8456-5CC990E62A5A}" srcOrd="1" destOrd="0" presId="urn:microsoft.com/office/officeart/2005/8/layout/orgChart1"/>
    <dgm:cxn modelId="{DF46AB3D-3DF8-4FD6-87B0-3C4E9C90C4C2}" type="presOf" srcId="{234252FB-832C-4C3B-8DE7-73710EB7FF55}" destId="{B86B4336-4394-4D83-A25C-7883EE150B7D}" srcOrd="1" destOrd="0" presId="urn:microsoft.com/office/officeart/2005/8/layout/orgChart1"/>
    <dgm:cxn modelId="{3E06F781-356D-4D74-92FA-4E94ED56FA5B}" type="presOf" srcId="{CB7BB53A-82F2-49BA-A3DF-39BB3DF99279}" destId="{5F2B9B4C-9B48-466F-9A0B-9B6427E01A3C}" srcOrd="1" destOrd="0" presId="urn:microsoft.com/office/officeart/2005/8/layout/orgChart1"/>
    <dgm:cxn modelId="{4C6B41D7-3784-4A9E-AE7C-2517B9D29B0A}" type="presOf" srcId="{41B49EB4-ADF4-4AFD-B376-6EFD329635D6}" destId="{9371B861-10AF-4A32-9FFA-B79CD763A953}" srcOrd="0" destOrd="0" presId="urn:microsoft.com/office/officeart/2005/8/layout/orgChart1"/>
    <dgm:cxn modelId="{63493280-C9E1-4059-8AB7-E0554BD9D25E}" srcId="{5596B0F7-1EBB-4F77-B3BB-748F4867D894}" destId="{A6B36A93-BE55-47E9-889B-3836A4D20BB0}" srcOrd="3" destOrd="0" parTransId="{15F6B8B0-8DAE-4F7B-8BFD-57970AA632BF}" sibTransId="{88D3F923-6259-42C8-9CE1-FABDC71726DE}"/>
    <dgm:cxn modelId="{6F816BCE-6CDA-48E5-BD28-5D5A2BB28B9E}" type="presOf" srcId="{E902B199-59D0-4485-8F22-9FD6281704A0}" destId="{95F6D49E-24B5-480E-8FAD-B5944430FD5B}" srcOrd="0" destOrd="0" presId="urn:microsoft.com/office/officeart/2005/8/layout/orgChart1"/>
    <dgm:cxn modelId="{2D7D47F8-C0B6-466E-9A9F-2867C526C7C9}" type="presOf" srcId="{53BCE46E-B6F1-4A8D-ACB4-53BB8AABF888}" destId="{6DE5FFAB-1369-45D4-90ED-F181E7A50BC2}" srcOrd="1" destOrd="0" presId="urn:microsoft.com/office/officeart/2005/8/layout/orgChart1"/>
    <dgm:cxn modelId="{D6532BB9-79D4-4608-8BD3-FE21C149933E}" type="presOf" srcId="{5596B0F7-1EBB-4F77-B3BB-748F4867D894}" destId="{5D18D5F8-A463-4FE2-B35C-DE8218609286}" srcOrd="0" destOrd="0" presId="urn:microsoft.com/office/officeart/2005/8/layout/orgChart1"/>
    <dgm:cxn modelId="{9341C969-A03C-4EC1-9E17-7A24DCD3ABCF}" srcId="{5596B0F7-1EBB-4F77-B3BB-748F4867D894}" destId="{53BCE46E-B6F1-4A8D-ACB4-53BB8AABF888}" srcOrd="2" destOrd="0" parTransId="{E343D413-526B-4B94-8B7E-9FD9440F2955}" sibTransId="{68E48ED3-F6C5-40CC-B23B-EA8F32046A08}"/>
    <dgm:cxn modelId="{9D1B9575-0538-4B09-84F8-5E4A4AF3006E}" srcId="{A6CFE60D-9937-4E41-AAE9-132F78255DD0}" destId="{5596B0F7-1EBB-4F77-B3BB-748F4867D894}" srcOrd="2" destOrd="0" parTransId="{998116E9-99AF-4C1C-B850-DD3A1DCE6E13}" sibTransId="{12B42A31-B1D6-452A-8352-5C44081DD77F}"/>
    <dgm:cxn modelId="{3C4602B4-EB9A-4D59-BFC2-1F9C8C4B7DF1}" type="presOf" srcId="{CB7BB53A-82F2-49BA-A3DF-39BB3DF99279}" destId="{053F886D-EDD4-4EA0-A48D-470666BA661E}" srcOrd="0" destOrd="0" presId="urn:microsoft.com/office/officeart/2005/8/layout/orgChart1"/>
    <dgm:cxn modelId="{EA51AFCF-9810-41A3-81D6-CA2BE9007F9E}" type="presOf" srcId="{53BCE46E-B6F1-4A8D-ACB4-53BB8AABF888}" destId="{A8EEEA22-F2F4-45F8-AA64-FE62D06CDD24}" srcOrd="0" destOrd="0" presId="urn:microsoft.com/office/officeart/2005/8/layout/orgChart1"/>
    <dgm:cxn modelId="{996993F6-407E-45F0-8BBD-DB620AC766DA}" type="presParOf" srcId="{DD732BAF-E38B-47C6-A316-6BAF22DBB3A6}" destId="{21C13BF2-A9CC-4DD8-B822-F6A0B6E1ADDE}" srcOrd="0" destOrd="0" presId="urn:microsoft.com/office/officeart/2005/8/layout/orgChart1"/>
    <dgm:cxn modelId="{CC9E5CF8-0E27-4E8F-A7E2-AF20A5682415}" type="presParOf" srcId="{21C13BF2-A9CC-4DD8-B822-F6A0B6E1ADDE}" destId="{363138FE-7299-4F4B-9AC5-792E8CC50FDB}" srcOrd="0" destOrd="0" presId="urn:microsoft.com/office/officeart/2005/8/layout/orgChart1"/>
    <dgm:cxn modelId="{ED9D6D2B-2F7C-4DED-9966-CE30EC57BE39}" type="presParOf" srcId="{363138FE-7299-4F4B-9AC5-792E8CC50FDB}" destId="{0C09E1E3-87D2-49F1-AC99-27803290D41A}" srcOrd="0" destOrd="0" presId="urn:microsoft.com/office/officeart/2005/8/layout/orgChart1"/>
    <dgm:cxn modelId="{556ED450-2254-43BB-9D68-E8B5BDA5C556}" type="presParOf" srcId="{363138FE-7299-4F4B-9AC5-792E8CC50FDB}" destId="{28647BEE-DE02-4591-95D1-7E9F1F3B3AB8}" srcOrd="1" destOrd="0" presId="urn:microsoft.com/office/officeart/2005/8/layout/orgChart1"/>
    <dgm:cxn modelId="{5CCA2B6F-424E-4BCF-AAFC-73537E686B52}" type="presParOf" srcId="{21C13BF2-A9CC-4DD8-B822-F6A0B6E1ADDE}" destId="{79FD36E9-DEF7-43AF-A21F-BD27394544ED}" srcOrd="1" destOrd="0" presId="urn:microsoft.com/office/officeart/2005/8/layout/orgChart1"/>
    <dgm:cxn modelId="{B1365D5F-5F2B-4778-8C74-6E5410A44DE5}" type="presParOf" srcId="{79FD36E9-DEF7-43AF-A21F-BD27394544ED}" destId="{111F082E-2C37-4C8B-91D2-F99C4ADDB8FD}" srcOrd="0" destOrd="0" presId="urn:microsoft.com/office/officeart/2005/8/layout/orgChart1"/>
    <dgm:cxn modelId="{E8534867-BD96-4CC8-87FE-3A9E092E8D71}" type="presParOf" srcId="{79FD36E9-DEF7-43AF-A21F-BD27394544ED}" destId="{79B843C7-C36C-44C0-9DD3-88338DFF9477}" srcOrd="1" destOrd="0" presId="urn:microsoft.com/office/officeart/2005/8/layout/orgChart1"/>
    <dgm:cxn modelId="{0FA1E4A3-4EE5-427B-86EB-F0CE70F44E42}" type="presParOf" srcId="{79B843C7-C36C-44C0-9DD3-88338DFF9477}" destId="{966A0281-C8EC-4AA4-8DC5-562B2C6142B8}" srcOrd="0" destOrd="0" presId="urn:microsoft.com/office/officeart/2005/8/layout/orgChart1"/>
    <dgm:cxn modelId="{B816041A-1043-4513-87DD-EFEAB9ADC779}" type="presParOf" srcId="{966A0281-C8EC-4AA4-8DC5-562B2C6142B8}" destId="{1AEEB6A3-B801-45DC-8BAA-8D2C7B6414E4}" srcOrd="0" destOrd="0" presId="urn:microsoft.com/office/officeart/2005/8/layout/orgChart1"/>
    <dgm:cxn modelId="{CA0F4DE2-E0F6-4697-8086-ED19A8484038}" type="presParOf" srcId="{966A0281-C8EC-4AA4-8DC5-562B2C6142B8}" destId="{21AECEBA-7497-438C-8456-5CC990E62A5A}" srcOrd="1" destOrd="0" presId="urn:microsoft.com/office/officeart/2005/8/layout/orgChart1"/>
    <dgm:cxn modelId="{B2DEA1D2-1A7E-4939-A013-62A1A7F65783}" type="presParOf" srcId="{79B843C7-C36C-44C0-9DD3-88338DFF9477}" destId="{9AFC7C31-37D5-44BF-9E5F-8C23E8C8A2A0}" srcOrd="1" destOrd="0" presId="urn:microsoft.com/office/officeart/2005/8/layout/orgChart1"/>
    <dgm:cxn modelId="{6FD48861-F229-46DD-8434-85950E21E016}" type="presParOf" srcId="{79B843C7-C36C-44C0-9DD3-88338DFF9477}" destId="{FB922BD9-63B5-462A-934F-20CB5CDA73A0}" srcOrd="2" destOrd="0" presId="urn:microsoft.com/office/officeart/2005/8/layout/orgChart1"/>
    <dgm:cxn modelId="{2DBDC2B0-F671-4772-959E-9640656BE580}" type="presParOf" srcId="{79FD36E9-DEF7-43AF-A21F-BD27394544ED}" destId="{8F6B1D78-A734-4880-87E0-5D52135059BC}" srcOrd="2" destOrd="0" presId="urn:microsoft.com/office/officeart/2005/8/layout/orgChart1"/>
    <dgm:cxn modelId="{E451AAB4-1088-47D8-B821-2463B3DB8878}" type="presParOf" srcId="{79FD36E9-DEF7-43AF-A21F-BD27394544ED}" destId="{49EE6D73-368B-4498-96E4-09A22422F493}" srcOrd="3" destOrd="0" presId="urn:microsoft.com/office/officeart/2005/8/layout/orgChart1"/>
    <dgm:cxn modelId="{E7C502D3-25B8-455E-86FF-88F3405BCA92}" type="presParOf" srcId="{49EE6D73-368B-4498-96E4-09A22422F493}" destId="{87B16B82-A8FA-4CE6-9540-52B56544C015}" srcOrd="0" destOrd="0" presId="urn:microsoft.com/office/officeart/2005/8/layout/orgChart1"/>
    <dgm:cxn modelId="{9E27768C-456E-4E29-A8A3-F9AC29550AE8}" type="presParOf" srcId="{87B16B82-A8FA-4CE6-9540-52B56544C015}" destId="{9371B861-10AF-4A32-9FFA-B79CD763A953}" srcOrd="0" destOrd="0" presId="urn:microsoft.com/office/officeart/2005/8/layout/orgChart1"/>
    <dgm:cxn modelId="{F84CAC4D-3F94-48BF-9D22-0D8E8DD6FEB7}" type="presParOf" srcId="{87B16B82-A8FA-4CE6-9540-52B56544C015}" destId="{6CEDC7CC-31CE-4405-B28E-C215AEE665F5}" srcOrd="1" destOrd="0" presId="urn:microsoft.com/office/officeart/2005/8/layout/orgChart1"/>
    <dgm:cxn modelId="{66CCCE2A-5D65-4424-B085-A9CFFF34DBFB}" type="presParOf" srcId="{49EE6D73-368B-4498-96E4-09A22422F493}" destId="{9E70912D-1702-4057-88D1-957A76115D1A}" srcOrd="1" destOrd="0" presId="urn:microsoft.com/office/officeart/2005/8/layout/orgChart1"/>
    <dgm:cxn modelId="{13888350-ABBD-4798-A40E-4FA386D7A31F}" type="presParOf" srcId="{49EE6D73-368B-4498-96E4-09A22422F493}" destId="{CACCCC68-4EC7-4F3C-ACB2-889E762464DF}" srcOrd="2" destOrd="0" presId="urn:microsoft.com/office/officeart/2005/8/layout/orgChart1"/>
    <dgm:cxn modelId="{76BC565B-6D25-4EB4-98C4-FC6ACE26A641}" type="presParOf" srcId="{79FD36E9-DEF7-43AF-A21F-BD27394544ED}" destId="{D59713DD-5515-48C2-82BA-11718C3A43F2}" srcOrd="4" destOrd="0" presId="urn:microsoft.com/office/officeart/2005/8/layout/orgChart1"/>
    <dgm:cxn modelId="{EDA7BD1D-FDC8-44BF-8C9A-4AB9A5C9C97B}" type="presParOf" srcId="{79FD36E9-DEF7-43AF-A21F-BD27394544ED}" destId="{E5B211BA-38BA-4AC1-90E5-D785AAFCF631}" srcOrd="5" destOrd="0" presId="urn:microsoft.com/office/officeart/2005/8/layout/orgChart1"/>
    <dgm:cxn modelId="{20E16D96-3B1C-46E9-B34B-BC7047CAC28F}" type="presParOf" srcId="{E5B211BA-38BA-4AC1-90E5-D785AAFCF631}" destId="{11A3A8C2-1A72-4D5D-8D50-8D08321C1022}" srcOrd="0" destOrd="0" presId="urn:microsoft.com/office/officeart/2005/8/layout/orgChart1"/>
    <dgm:cxn modelId="{8481366B-ED2A-4397-8875-33CB2DAC76FF}" type="presParOf" srcId="{11A3A8C2-1A72-4D5D-8D50-8D08321C1022}" destId="{5D18D5F8-A463-4FE2-B35C-DE8218609286}" srcOrd="0" destOrd="0" presId="urn:microsoft.com/office/officeart/2005/8/layout/orgChart1"/>
    <dgm:cxn modelId="{5231FE5C-8A3D-47C7-9407-5EC81AE9DAE2}" type="presParOf" srcId="{11A3A8C2-1A72-4D5D-8D50-8D08321C1022}" destId="{8E87BFC4-709A-4BB4-94C1-377968A643D3}" srcOrd="1" destOrd="0" presId="urn:microsoft.com/office/officeart/2005/8/layout/orgChart1"/>
    <dgm:cxn modelId="{93C551E3-CBEB-45A5-8D6C-D43DA943285E}" type="presParOf" srcId="{E5B211BA-38BA-4AC1-90E5-D785AAFCF631}" destId="{86338E0B-1F2F-4E57-8086-24329091CD17}" srcOrd="1" destOrd="0" presId="urn:microsoft.com/office/officeart/2005/8/layout/orgChart1"/>
    <dgm:cxn modelId="{D95BD825-95EE-4FA3-9B7C-A3D84EEE5F2B}" type="presParOf" srcId="{86338E0B-1F2F-4E57-8086-24329091CD17}" destId="{5018B51B-E026-4C5F-BD07-E3F2CA9142BA}" srcOrd="0" destOrd="0" presId="urn:microsoft.com/office/officeart/2005/8/layout/orgChart1"/>
    <dgm:cxn modelId="{F4B61FEE-D689-43CF-B954-5325512E1550}" type="presParOf" srcId="{86338E0B-1F2F-4E57-8086-24329091CD17}" destId="{1C57A574-594A-4EB5-BE02-3517FE700BBE}" srcOrd="1" destOrd="0" presId="urn:microsoft.com/office/officeart/2005/8/layout/orgChart1"/>
    <dgm:cxn modelId="{F4EE1ABF-6654-46E3-B9FA-2B3C910D5B24}" type="presParOf" srcId="{1C57A574-594A-4EB5-BE02-3517FE700BBE}" destId="{A4C2807C-19C3-49C3-89F7-95A4BECE636E}" srcOrd="0" destOrd="0" presId="urn:microsoft.com/office/officeart/2005/8/layout/orgChart1"/>
    <dgm:cxn modelId="{BAD519EB-5749-4F99-BF93-844465FACB6D}" type="presParOf" srcId="{A4C2807C-19C3-49C3-89F7-95A4BECE636E}" destId="{053F886D-EDD4-4EA0-A48D-470666BA661E}" srcOrd="0" destOrd="0" presId="urn:microsoft.com/office/officeart/2005/8/layout/orgChart1"/>
    <dgm:cxn modelId="{6AF543D8-B27F-42B2-B69A-4576EA658CAE}" type="presParOf" srcId="{A4C2807C-19C3-49C3-89F7-95A4BECE636E}" destId="{5F2B9B4C-9B48-466F-9A0B-9B6427E01A3C}" srcOrd="1" destOrd="0" presId="urn:microsoft.com/office/officeart/2005/8/layout/orgChart1"/>
    <dgm:cxn modelId="{BF1818E7-403E-42D6-95AB-260A60D18823}" type="presParOf" srcId="{1C57A574-594A-4EB5-BE02-3517FE700BBE}" destId="{1B5D5D91-0B18-4557-BA86-948EED718DA0}" srcOrd="1" destOrd="0" presId="urn:microsoft.com/office/officeart/2005/8/layout/orgChart1"/>
    <dgm:cxn modelId="{D4EE0947-01DC-47D8-BB54-4B5F73FEE3A5}" type="presParOf" srcId="{1C57A574-594A-4EB5-BE02-3517FE700BBE}" destId="{6DEE61F2-3D82-4591-B258-B4DB6BA88F96}" srcOrd="2" destOrd="0" presId="urn:microsoft.com/office/officeart/2005/8/layout/orgChart1"/>
    <dgm:cxn modelId="{EBD42203-3C5B-45B9-880D-09C98F2A6858}" type="presParOf" srcId="{86338E0B-1F2F-4E57-8086-24329091CD17}" destId="{95F6D49E-24B5-480E-8FAD-B5944430FD5B}" srcOrd="2" destOrd="0" presId="urn:microsoft.com/office/officeart/2005/8/layout/orgChart1"/>
    <dgm:cxn modelId="{1875856A-F930-41EB-9E03-674DA04EC84B}" type="presParOf" srcId="{86338E0B-1F2F-4E57-8086-24329091CD17}" destId="{C60045A3-4D15-4B48-B050-F815E912C20C}" srcOrd="3" destOrd="0" presId="urn:microsoft.com/office/officeart/2005/8/layout/orgChart1"/>
    <dgm:cxn modelId="{0AB78343-E8D7-4EA1-8210-59B7D27AE362}" type="presParOf" srcId="{C60045A3-4D15-4B48-B050-F815E912C20C}" destId="{3E9B89C5-E00C-45FF-9431-ACBC80791B81}" srcOrd="0" destOrd="0" presId="urn:microsoft.com/office/officeart/2005/8/layout/orgChart1"/>
    <dgm:cxn modelId="{0106DAC0-AD1C-4F98-9282-A2D2C128C09E}" type="presParOf" srcId="{3E9B89C5-E00C-45FF-9431-ACBC80791B81}" destId="{E1A0F8A2-CA8E-457C-9DD8-BD57CD6A88BC}" srcOrd="0" destOrd="0" presId="urn:microsoft.com/office/officeart/2005/8/layout/orgChart1"/>
    <dgm:cxn modelId="{FB7F1C68-AA39-4D2F-9FBF-D88E6EFC3F76}" type="presParOf" srcId="{3E9B89C5-E00C-45FF-9431-ACBC80791B81}" destId="{B86B4336-4394-4D83-A25C-7883EE150B7D}" srcOrd="1" destOrd="0" presId="urn:microsoft.com/office/officeart/2005/8/layout/orgChart1"/>
    <dgm:cxn modelId="{E511A53B-FA9B-4254-AF36-C9A5E0CE31AA}" type="presParOf" srcId="{C60045A3-4D15-4B48-B050-F815E912C20C}" destId="{288E2442-AFC3-46F9-A58C-BAF114DB95FA}" srcOrd="1" destOrd="0" presId="urn:microsoft.com/office/officeart/2005/8/layout/orgChart1"/>
    <dgm:cxn modelId="{7885841A-ECC0-4C24-AF91-2A144B35534A}" type="presParOf" srcId="{C60045A3-4D15-4B48-B050-F815E912C20C}" destId="{CE21D619-600B-4E51-9EC5-5AB5760D77C5}" srcOrd="2" destOrd="0" presId="urn:microsoft.com/office/officeart/2005/8/layout/orgChart1"/>
    <dgm:cxn modelId="{E3F7FC30-52A6-409B-ABE9-E840DC5848D3}" type="presParOf" srcId="{86338E0B-1F2F-4E57-8086-24329091CD17}" destId="{ADE241D6-C52C-4FBC-8882-CA4F251C7D4B}" srcOrd="4" destOrd="0" presId="urn:microsoft.com/office/officeart/2005/8/layout/orgChart1"/>
    <dgm:cxn modelId="{C72224F8-63B5-482E-8FE8-DB6BC16731CE}" type="presParOf" srcId="{86338E0B-1F2F-4E57-8086-24329091CD17}" destId="{11F29290-4524-488A-AF47-FB750BBAA7B5}" srcOrd="5" destOrd="0" presId="urn:microsoft.com/office/officeart/2005/8/layout/orgChart1"/>
    <dgm:cxn modelId="{8B257E21-8DF9-450D-93E4-F3EEAD63115D}" type="presParOf" srcId="{11F29290-4524-488A-AF47-FB750BBAA7B5}" destId="{B966BA17-8084-4098-BB0A-5F070A0163DB}" srcOrd="0" destOrd="0" presId="urn:microsoft.com/office/officeart/2005/8/layout/orgChart1"/>
    <dgm:cxn modelId="{D7BBDD89-058F-4C93-BF42-E528359F107C}" type="presParOf" srcId="{B966BA17-8084-4098-BB0A-5F070A0163DB}" destId="{A8EEEA22-F2F4-45F8-AA64-FE62D06CDD24}" srcOrd="0" destOrd="0" presId="urn:microsoft.com/office/officeart/2005/8/layout/orgChart1"/>
    <dgm:cxn modelId="{A9C07E53-E795-433A-A473-805F36C62608}" type="presParOf" srcId="{B966BA17-8084-4098-BB0A-5F070A0163DB}" destId="{6DE5FFAB-1369-45D4-90ED-F181E7A50BC2}" srcOrd="1" destOrd="0" presId="urn:microsoft.com/office/officeart/2005/8/layout/orgChart1"/>
    <dgm:cxn modelId="{8E4A52AC-1493-4ABE-BA7F-84687A49A272}" type="presParOf" srcId="{11F29290-4524-488A-AF47-FB750BBAA7B5}" destId="{4EF7F04A-CA25-46D4-853D-B3B8C60A9024}" srcOrd="1" destOrd="0" presId="urn:microsoft.com/office/officeart/2005/8/layout/orgChart1"/>
    <dgm:cxn modelId="{129D9C7C-A4BA-4192-805C-37F162DFA061}" type="presParOf" srcId="{11F29290-4524-488A-AF47-FB750BBAA7B5}" destId="{EB394CD9-08F1-462B-83A6-5E005D1ACE57}" srcOrd="2" destOrd="0" presId="urn:microsoft.com/office/officeart/2005/8/layout/orgChart1"/>
    <dgm:cxn modelId="{0E96D07A-7B06-4119-A50F-9142ECAF4939}" type="presParOf" srcId="{86338E0B-1F2F-4E57-8086-24329091CD17}" destId="{134FF653-0460-42CC-8BE8-4F11FF954407}" srcOrd="6" destOrd="0" presId="urn:microsoft.com/office/officeart/2005/8/layout/orgChart1"/>
    <dgm:cxn modelId="{BF12EC2F-9240-45EA-949B-5ADACD30E805}" type="presParOf" srcId="{86338E0B-1F2F-4E57-8086-24329091CD17}" destId="{1599ECA8-161E-4DA7-9E27-B1E5898560B3}" srcOrd="7" destOrd="0" presId="urn:microsoft.com/office/officeart/2005/8/layout/orgChart1"/>
    <dgm:cxn modelId="{A2DE3003-EB1B-4DD2-BFD6-553BCE23FDC5}" type="presParOf" srcId="{1599ECA8-161E-4DA7-9E27-B1E5898560B3}" destId="{8A321000-7524-4B6A-BEEE-FF6F76629404}" srcOrd="0" destOrd="0" presId="urn:microsoft.com/office/officeart/2005/8/layout/orgChart1"/>
    <dgm:cxn modelId="{8AD4D03B-778D-47D6-BA7C-53C40618BE60}" type="presParOf" srcId="{8A321000-7524-4B6A-BEEE-FF6F76629404}" destId="{0AD42452-D6B0-4651-A5BC-66EEBD0DFD92}" srcOrd="0" destOrd="0" presId="urn:microsoft.com/office/officeart/2005/8/layout/orgChart1"/>
    <dgm:cxn modelId="{C7A8D433-8C3C-4F93-9AAA-33A84D73D498}" type="presParOf" srcId="{8A321000-7524-4B6A-BEEE-FF6F76629404}" destId="{CD898314-86E3-45A4-935E-10CE108C6705}" srcOrd="1" destOrd="0" presId="urn:microsoft.com/office/officeart/2005/8/layout/orgChart1"/>
    <dgm:cxn modelId="{109F6D51-0F34-4D70-9117-CC350E783C04}" type="presParOf" srcId="{1599ECA8-161E-4DA7-9E27-B1E5898560B3}" destId="{7872A72F-9EF4-4D46-B430-2BF6841ACABA}" srcOrd="1" destOrd="0" presId="urn:microsoft.com/office/officeart/2005/8/layout/orgChart1"/>
    <dgm:cxn modelId="{37E1BB7F-62BB-4FD9-AC82-85AE2E8E282F}" type="presParOf" srcId="{1599ECA8-161E-4DA7-9E27-B1E5898560B3}" destId="{4D1844BD-0601-4786-8C5B-2CE2BD9C2E03}" srcOrd="2" destOrd="0" presId="urn:microsoft.com/office/officeart/2005/8/layout/orgChart1"/>
    <dgm:cxn modelId="{AB3B4903-E59B-4A4D-A6CC-0CC26D8F9B76}" type="presParOf" srcId="{E5B211BA-38BA-4AC1-90E5-D785AAFCF631}" destId="{A669809D-9FBF-47A6-B126-D3E43D61E333}" srcOrd="2" destOrd="0" presId="urn:microsoft.com/office/officeart/2005/8/layout/orgChart1"/>
    <dgm:cxn modelId="{C042969B-81B2-419E-B1D2-20DB11D6B19F}" type="presParOf" srcId="{21C13BF2-A9CC-4DD8-B822-F6A0B6E1ADDE}" destId="{B99810FD-20EC-4DEB-8A8C-2F2DD4D37A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FF653-0460-42CC-8BE8-4F11FF954407}">
      <dsp:nvSpPr>
        <dsp:cNvPr id="0" name=""/>
        <dsp:cNvSpPr/>
      </dsp:nvSpPr>
      <dsp:spPr>
        <a:xfrm>
          <a:off x="5117769" y="1775446"/>
          <a:ext cx="219628" cy="3792251"/>
        </a:xfrm>
        <a:custGeom>
          <a:avLst/>
          <a:gdLst/>
          <a:ahLst/>
          <a:cxnLst/>
          <a:rect l="0" t="0" r="0" b="0"/>
          <a:pathLst>
            <a:path>
              <a:moveTo>
                <a:pt x="0" y="0"/>
              </a:moveTo>
              <a:lnTo>
                <a:pt x="0" y="3792251"/>
              </a:lnTo>
              <a:lnTo>
                <a:pt x="219628" y="3792251"/>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DE241D6-C52C-4FBC-8882-CA4F251C7D4B}">
      <dsp:nvSpPr>
        <dsp:cNvPr id="0" name=""/>
        <dsp:cNvSpPr/>
      </dsp:nvSpPr>
      <dsp:spPr>
        <a:xfrm>
          <a:off x="5117769" y="1775446"/>
          <a:ext cx="219628" cy="2752676"/>
        </a:xfrm>
        <a:custGeom>
          <a:avLst/>
          <a:gdLst/>
          <a:ahLst/>
          <a:cxnLst/>
          <a:rect l="0" t="0" r="0" b="0"/>
          <a:pathLst>
            <a:path>
              <a:moveTo>
                <a:pt x="0" y="0"/>
              </a:moveTo>
              <a:lnTo>
                <a:pt x="0" y="2752676"/>
              </a:lnTo>
              <a:lnTo>
                <a:pt x="219628" y="2752676"/>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5F6D49E-24B5-480E-8FAD-B5944430FD5B}">
      <dsp:nvSpPr>
        <dsp:cNvPr id="0" name=""/>
        <dsp:cNvSpPr/>
      </dsp:nvSpPr>
      <dsp:spPr>
        <a:xfrm>
          <a:off x="5117769" y="1775446"/>
          <a:ext cx="219628" cy="1713101"/>
        </a:xfrm>
        <a:custGeom>
          <a:avLst/>
          <a:gdLst/>
          <a:ahLst/>
          <a:cxnLst/>
          <a:rect l="0" t="0" r="0" b="0"/>
          <a:pathLst>
            <a:path>
              <a:moveTo>
                <a:pt x="0" y="0"/>
              </a:moveTo>
              <a:lnTo>
                <a:pt x="0" y="1713101"/>
              </a:lnTo>
              <a:lnTo>
                <a:pt x="219628" y="1713101"/>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018B51B-E026-4C5F-BD07-E3F2CA9142BA}">
      <dsp:nvSpPr>
        <dsp:cNvPr id="0" name=""/>
        <dsp:cNvSpPr/>
      </dsp:nvSpPr>
      <dsp:spPr>
        <a:xfrm>
          <a:off x="5117769" y="1775446"/>
          <a:ext cx="219628" cy="673527"/>
        </a:xfrm>
        <a:custGeom>
          <a:avLst/>
          <a:gdLst/>
          <a:ahLst/>
          <a:cxnLst/>
          <a:rect l="0" t="0" r="0" b="0"/>
          <a:pathLst>
            <a:path>
              <a:moveTo>
                <a:pt x="0" y="0"/>
              </a:moveTo>
              <a:lnTo>
                <a:pt x="0" y="673527"/>
              </a:lnTo>
              <a:lnTo>
                <a:pt x="219628" y="673527"/>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59713DD-5515-48C2-82BA-11718C3A43F2}">
      <dsp:nvSpPr>
        <dsp:cNvPr id="0" name=""/>
        <dsp:cNvSpPr/>
      </dsp:nvSpPr>
      <dsp:spPr>
        <a:xfrm>
          <a:off x="3931776" y="735872"/>
          <a:ext cx="1771669" cy="307479"/>
        </a:xfrm>
        <a:custGeom>
          <a:avLst/>
          <a:gdLst/>
          <a:ahLst/>
          <a:cxnLst/>
          <a:rect l="0" t="0" r="0" b="0"/>
          <a:pathLst>
            <a:path>
              <a:moveTo>
                <a:pt x="0" y="0"/>
              </a:moveTo>
              <a:lnTo>
                <a:pt x="0" y="153739"/>
              </a:lnTo>
              <a:lnTo>
                <a:pt x="1771669" y="153739"/>
              </a:lnTo>
              <a:lnTo>
                <a:pt x="1771669" y="307479"/>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F6B1D78-A734-4880-87E0-5D52135059BC}">
      <dsp:nvSpPr>
        <dsp:cNvPr id="0" name=""/>
        <dsp:cNvSpPr/>
      </dsp:nvSpPr>
      <dsp:spPr>
        <a:xfrm>
          <a:off x="3886056" y="735872"/>
          <a:ext cx="91440" cy="307479"/>
        </a:xfrm>
        <a:custGeom>
          <a:avLst/>
          <a:gdLst/>
          <a:ahLst/>
          <a:cxnLst/>
          <a:rect l="0" t="0" r="0" b="0"/>
          <a:pathLst>
            <a:path>
              <a:moveTo>
                <a:pt x="45720" y="0"/>
              </a:moveTo>
              <a:lnTo>
                <a:pt x="45720" y="307479"/>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11F082E-2C37-4C8B-91D2-F99C4ADDB8FD}">
      <dsp:nvSpPr>
        <dsp:cNvPr id="0" name=""/>
        <dsp:cNvSpPr/>
      </dsp:nvSpPr>
      <dsp:spPr>
        <a:xfrm>
          <a:off x="2160106" y="735872"/>
          <a:ext cx="1771669" cy="307479"/>
        </a:xfrm>
        <a:custGeom>
          <a:avLst/>
          <a:gdLst/>
          <a:ahLst/>
          <a:cxnLst/>
          <a:rect l="0" t="0" r="0" b="0"/>
          <a:pathLst>
            <a:path>
              <a:moveTo>
                <a:pt x="1771669" y="0"/>
              </a:moveTo>
              <a:lnTo>
                <a:pt x="1771669" y="153739"/>
              </a:lnTo>
              <a:lnTo>
                <a:pt x="0" y="153739"/>
              </a:lnTo>
              <a:lnTo>
                <a:pt x="0" y="307479"/>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C09E1E3-87D2-49F1-AC99-27803290D41A}">
      <dsp:nvSpPr>
        <dsp:cNvPr id="0" name=""/>
        <dsp:cNvSpPr/>
      </dsp:nvSpPr>
      <dsp:spPr>
        <a:xfrm>
          <a:off x="3199681" y="3777"/>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PR report</a:t>
          </a:r>
          <a:endParaRPr lang="ru-RU" sz="1800" b="1" kern="1200" dirty="0">
            <a:latin typeface="Lucida Sans Unicode" panose="020B0602030504020204" pitchFamily="34" charset="0"/>
            <a:cs typeface="Lucida Sans Unicode" panose="020B0602030504020204" pitchFamily="34" charset="0"/>
          </a:endParaRPr>
        </a:p>
      </dsp:txBody>
      <dsp:txXfrm>
        <a:off x="3199681" y="3777"/>
        <a:ext cx="1464189" cy="732094"/>
      </dsp:txXfrm>
    </dsp:sp>
    <dsp:sp modelId="{1AEEB6A3-B801-45DC-8BAA-8D2C7B6414E4}">
      <dsp:nvSpPr>
        <dsp:cNvPr id="0" name=""/>
        <dsp:cNvSpPr/>
      </dsp:nvSpPr>
      <dsp:spPr>
        <a:xfrm>
          <a:off x="1428011" y="1043352"/>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Press Conference</a:t>
          </a:r>
          <a:endParaRPr lang="ru-RU" sz="1800" b="1" kern="1200" dirty="0">
            <a:latin typeface="Lucida Sans Unicode" panose="020B0602030504020204" pitchFamily="34" charset="0"/>
            <a:cs typeface="Lucida Sans Unicode" panose="020B0602030504020204" pitchFamily="34" charset="0"/>
          </a:endParaRPr>
        </a:p>
      </dsp:txBody>
      <dsp:txXfrm>
        <a:off x="1428011" y="1043352"/>
        <a:ext cx="1464189" cy="732094"/>
      </dsp:txXfrm>
    </dsp:sp>
    <dsp:sp modelId="{9371B861-10AF-4A32-9FFA-B79CD763A953}">
      <dsp:nvSpPr>
        <dsp:cNvPr id="0" name=""/>
        <dsp:cNvSpPr/>
      </dsp:nvSpPr>
      <dsp:spPr>
        <a:xfrm>
          <a:off x="3199681" y="1043352"/>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VIP</a:t>
          </a:r>
        </a:p>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Tour</a:t>
          </a:r>
          <a:endParaRPr lang="ru-RU" sz="1800" b="1" kern="1200" dirty="0">
            <a:latin typeface="Lucida Sans Unicode" panose="020B0602030504020204" pitchFamily="34" charset="0"/>
            <a:cs typeface="Lucida Sans Unicode" panose="020B0602030504020204" pitchFamily="34" charset="0"/>
          </a:endParaRPr>
        </a:p>
      </dsp:txBody>
      <dsp:txXfrm>
        <a:off x="3199681" y="1043352"/>
        <a:ext cx="1464189" cy="732094"/>
      </dsp:txXfrm>
    </dsp:sp>
    <dsp:sp modelId="{5D18D5F8-A463-4FE2-B35C-DE8218609286}">
      <dsp:nvSpPr>
        <dsp:cNvPr id="0" name=""/>
        <dsp:cNvSpPr/>
      </dsp:nvSpPr>
      <dsp:spPr>
        <a:xfrm>
          <a:off x="4971350" y="1043352"/>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Media Monitoring</a:t>
          </a:r>
          <a:endParaRPr lang="ru-RU" sz="1800" b="1" kern="1200" dirty="0">
            <a:latin typeface="Lucida Sans Unicode" panose="020B0602030504020204" pitchFamily="34" charset="0"/>
            <a:cs typeface="Lucida Sans Unicode" panose="020B0602030504020204" pitchFamily="34" charset="0"/>
          </a:endParaRPr>
        </a:p>
      </dsp:txBody>
      <dsp:txXfrm>
        <a:off x="4971350" y="1043352"/>
        <a:ext cx="1464189" cy="732094"/>
      </dsp:txXfrm>
    </dsp:sp>
    <dsp:sp modelId="{053F886D-EDD4-4EA0-A48D-470666BA661E}">
      <dsp:nvSpPr>
        <dsp:cNvPr id="0" name=""/>
        <dsp:cNvSpPr/>
      </dsp:nvSpPr>
      <dsp:spPr>
        <a:xfrm>
          <a:off x="5337398" y="2082926"/>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Lucida Sans Unicode" panose="020B0602030504020204" pitchFamily="34" charset="0"/>
              <a:cs typeface="Lucida Sans Unicode" panose="020B0602030504020204" pitchFamily="34" charset="0"/>
            </a:rPr>
            <a:t>Newspapers </a:t>
          </a:r>
          <a:endParaRPr lang="ru-RU" sz="1600" b="1" kern="1200" dirty="0">
            <a:latin typeface="Lucida Sans Unicode" panose="020B0602030504020204" pitchFamily="34" charset="0"/>
            <a:cs typeface="Lucida Sans Unicode" panose="020B0602030504020204" pitchFamily="34" charset="0"/>
          </a:endParaRPr>
        </a:p>
      </dsp:txBody>
      <dsp:txXfrm>
        <a:off x="5337398" y="2082926"/>
        <a:ext cx="1464189" cy="732094"/>
      </dsp:txXfrm>
    </dsp:sp>
    <dsp:sp modelId="{E1A0F8A2-CA8E-457C-9DD8-BD57CD6A88BC}">
      <dsp:nvSpPr>
        <dsp:cNvPr id="0" name=""/>
        <dsp:cNvSpPr/>
      </dsp:nvSpPr>
      <dsp:spPr>
        <a:xfrm>
          <a:off x="5337398" y="3122501"/>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TV</a:t>
          </a:r>
          <a:endParaRPr lang="ru-RU" sz="1800" b="1" kern="1200" dirty="0">
            <a:latin typeface="Lucida Sans Unicode" panose="020B0602030504020204" pitchFamily="34" charset="0"/>
            <a:cs typeface="Lucida Sans Unicode" panose="020B0602030504020204" pitchFamily="34" charset="0"/>
          </a:endParaRPr>
        </a:p>
      </dsp:txBody>
      <dsp:txXfrm>
        <a:off x="5337398" y="3122501"/>
        <a:ext cx="1464189" cy="732094"/>
      </dsp:txXfrm>
    </dsp:sp>
    <dsp:sp modelId="{A8EEEA22-F2F4-45F8-AA64-FE62D06CDD24}">
      <dsp:nvSpPr>
        <dsp:cNvPr id="0" name=""/>
        <dsp:cNvSpPr/>
      </dsp:nvSpPr>
      <dsp:spPr>
        <a:xfrm>
          <a:off x="5337398" y="4162076"/>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Radio</a:t>
          </a:r>
          <a:endParaRPr lang="ru-RU" sz="1800" b="1" kern="1200" dirty="0">
            <a:latin typeface="Lucida Sans Unicode" panose="020B0602030504020204" pitchFamily="34" charset="0"/>
            <a:cs typeface="Lucida Sans Unicode" panose="020B0602030504020204" pitchFamily="34" charset="0"/>
          </a:endParaRPr>
        </a:p>
      </dsp:txBody>
      <dsp:txXfrm>
        <a:off x="5337398" y="4162076"/>
        <a:ext cx="1464189" cy="732094"/>
      </dsp:txXfrm>
    </dsp:sp>
    <dsp:sp modelId="{0AD42452-D6B0-4651-A5BC-66EEBD0DFD92}">
      <dsp:nvSpPr>
        <dsp:cNvPr id="0" name=""/>
        <dsp:cNvSpPr/>
      </dsp:nvSpPr>
      <dsp:spPr>
        <a:xfrm>
          <a:off x="5337398" y="5201650"/>
          <a:ext cx="1464189" cy="73209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Lucida Sans Unicode" panose="020B0602030504020204" pitchFamily="34" charset="0"/>
              <a:cs typeface="Lucida Sans Unicode" panose="020B0602030504020204" pitchFamily="34" charset="0"/>
            </a:rPr>
            <a:t>Internet Portals</a:t>
          </a:r>
          <a:endParaRPr lang="ru-RU" sz="1800" b="1" kern="1200" dirty="0">
            <a:latin typeface="Lucida Sans Unicode" panose="020B0602030504020204" pitchFamily="34" charset="0"/>
            <a:cs typeface="Lucida Sans Unicode" panose="020B0602030504020204" pitchFamily="34" charset="0"/>
          </a:endParaRPr>
        </a:p>
      </dsp:txBody>
      <dsp:txXfrm>
        <a:off x="5337398" y="5201650"/>
        <a:ext cx="1464189" cy="7320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azinforum.az/aktual/az%C9%99rbaycan-narinin-t%C9%99bligati-il%C9%99-bagli-umumrespublika-yigincagi-fotolar/" TargetMode="External"/><Relationship Id="rId13" Type="http://schemas.openxmlformats.org/officeDocument/2006/relationships/hyperlink" Target="http://azpress.az/index.php?lang=az&amp;sectionid=news&amp;id=80636" TargetMode="External"/><Relationship Id="rId18" Type="http://schemas.openxmlformats.org/officeDocument/2006/relationships/hyperlink" Target="http://metbuat.az/news/954782/prezident-ilham-eliyevin-naxcivana-seferi-muzakire-olundu.html" TargetMode="External"/><Relationship Id="rId26" Type="http://schemas.openxmlformats.org/officeDocument/2006/relationships/hyperlink" Target="http://musavat.com/news/bakida-eyni-vaxtda-3-boyuk-sergi-kecirilib-fotolar_527713.html" TargetMode="External"/><Relationship Id="rId3" Type="http://schemas.openxmlformats.org/officeDocument/2006/relationships/hyperlink" Target="http://teleqraf.com/news/siyaset/174012.html" TargetMode="External"/><Relationship Id="rId21" Type="http://schemas.openxmlformats.org/officeDocument/2006/relationships/hyperlink" Target="http://oxu.az/politics/256929" TargetMode="External"/><Relationship Id="rId7" Type="http://schemas.openxmlformats.org/officeDocument/2006/relationships/hyperlink" Target="https://azertag.az/xeber/Azerbaycan_narinin_ixracinin_artirilmasi_meseleleri_muzakire_olunub-1169346" TargetMode="External"/><Relationship Id="rId12" Type="http://schemas.openxmlformats.org/officeDocument/2006/relationships/hyperlink" Target="http://xalq.az/bizim-planet-d%C9%99-prezident-ilham-%C9%99liyevin-naxcivana-s%C9%99f%C9%99ri-muzakir%C9%99-olundu/" TargetMode="External"/><Relationship Id="rId17" Type="http://schemas.openxmlformats.org/officeDocument/2006/relationships/hyperlink" Target="http://www.mia.az/w278643/.../" TargetMode="External"/><Relationship Id="rId25" Type="http://schemas.openxmlformats.org/officeDocument/2006/relationships/hyperlink" Target="https://azertag.az/xeber/Qida_Tehlukesizliyi_Agentliyinin_sedri_sahibkarlarla_gorusleri_davam_etdirir-1164188" TargetMode="External"/><Relationship Id="rId2" Type="http://schemas.openxmlformats.org/officeDocument/2006/relationships/hyperlink" Target="http://www.azerbaijan-news.az/index.php?mod=3&amp;id=147306" TargetMode="External"/><Relationship Id="rId16" Type="http://schemas.openxmlformats.org/officeDocument/2006/relationships/hyperlink" Target="http://ucnoqta.az/news/64502" TargetMode="External"/><Relationship Id="rId20" Type="http://schemas.openxmlformats.org/officeDocument/2006/relationships/hyperlink" Target="http://advis.ru/php/view_news.php?id=0EB775C4-9B6B-6640-833F-2E347F40BEF4" TargetMode="External"/><Relationship Id="rId1" Type="http://schemas.openxmlformats.org/officeDocument/2006/relationships/slideLayout" Target="../slideLayouts/slideLayout2.xml"/><Relationship Id="rId6" Type="http://schemas.openxmlformats.org/officeDocument/2006/relationships/hyperlink" Target="http://www.yeniazerbaycan.com/SonXeber_e33460_az.html" TargetMode="External"/><Relationship Id="rId11" Type="http://schemas.openxmlformats.org/officeDocument/2006/relationships/hyperlink" Target="http://advis.ru/php/view_news.php?id=D5FD7880-7456-7F46-953E-F179C7A8F068" TargetMode="External"/><Relationship Id="rId24" Type="http://schemas.openxmlformats.org/officeDocument/2006/relationships/hyperlink" Target="http://www.yeniazerbaycan.com/SonXeber_e32841_az.html" TargetMode="External"/><Relationship Id="rId5" Type="http://schemas.openxmlformats.org/officeDocument/2006/relationships/hyperlink" Target="http://www.palitranews.az/news.php?id=86621" TargetMode="External"/><Relationship Id="rId15" Type="http://schemas.openxmlformats.org/officeDocument/2006/relationships/hyperlink" Target="http://azadinform.az/news/print-173745.html" TargetMode="External"/><Relationship Id="rId23" Type="http://schemas.openxmlformats.org/officeDocument/2006/relationships/hyperlink" Target="http://ru.sputnik.az/economy/20180518/415392726/prodovolstvennaja-bezopasnost-registracija-predprinimatelej.html" TargetMode="External"/><Relationship Id="rId10" Type="http://schemas.openxmlformats.org/officeDocument/2006/relationships/hyperlink" Target="http://advis.ru/php/view_news.php?id=97133116-B1D9-B642-92CC-9AAA3377356F" TargetMode="External"/><Relationship Id="rId19" Type="http://schemas.openxmlformats.org/officeDocument/2006/relationships/hyperlink" Target="http://www.avropa.info/az/post/253408.html" TargetMode="External"/><Relationship Id="rId4" Type="http://schemas.openxmlformats.org/officeDocument/2006/relationships/hyperlink" Target="https://tia.az/qida-t%C9%99hluk%C9%99sizliyi-agentliyind%C9%99-sahibkarlarla-gorus-kecirilib/" TargetMode="External"/><Relationship Id="rId9" Type="http://schemas.openxmlformats.org/officeDocument/2006/relationships/hyperlink" Target="http://xalqinfo.az/iqtisadiyat/74472-azrbaycan-narnn-tbliat-il-bal-mumrespublika-ynca-.html" TargetMode="External"/><Relationship Id="rId14" Type="http://schemas.openxmlformats.org/officeDocument/2006/relationships/hyperlink" Target="http://az.strategiya.az/index.php?do=xeber&amp;id=123047" TargetMode="External"/><Relationship Id="rId22" Type="http://schemas.openxmlformats.org/officeDocument/2006/relationships/hyperlink" Target="http://oxu.az/economy/25688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channel/UCjHIH7Zs_qIEpyJx3HbhIrA"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2"/>
            <a:ext cx="7772400" cy="3528392"/>
          </a:xfrm>
        </p:spPr>
        <p:txBody>
          <a:bodyPr>
            <a:normAutofit fontScale="90000"/>
          </a:bodyPr>
          <a:lstStyle/>
          <a:p>
            <a:r>
              <a:rPr lang="en-US" b="1" dirty="0" smtClean="0">
                <a:latin typeface="Lucida Sans Unicode" panose="020B0602030504020204" pitchFamily="34" charset="0"/>
                <a:cs typeface="Lucida Sans Unicode" panose="020B0602030504020204" pitchFamily="34" charset="0"/>
              </a:rPr>
              <a:t/>
            </a:r>
            <a:br>
              <a:rPr lang="en-US" b="1" dirty="0" smtClean="0">
                <a:latin typeface="Lucida Sans Unicode" panose="020B0602030504020204" pitchFamily="34" charset="0"/>
                <a:cs typeface="Lucida Sans Unicode" panose="020B0602030504020204" pitchFamily="34" charset="0"/>
              </a:rPr>
            </a:br>
            <a:r>
              <a:rPr lang="en-US" b="1" dirty="0" smtClean="0">
                <a:latin typeface="Lucida Sans Unicode" panose="020B0602030504020204" pitchFamily="34" charset="0"/>
                <a:cs typeface="Lucida Sans Unicode" panose="020B0602030504020204" pitchFamily="34" charset="0"/>
              </a:rPr>
              <a:t>PR-report</a:t>
            </a:r>
            <a:r>
              <a:rPr lang="en-US" dirty="0" smtClean="0">
                <a:latin typeface="Lucida Sans Unicode" panose="020B0602030504020204" pitchFamily="34" charset="0"/>
                <a:cs typeface="Lucida Sans Unicode" panose="020B0602030504020204" pitchFamily="34" charset="0"/>
              </a:rPr>
              <a:t/>
            </a:r>
            <a:br>
              <a:rPr lang="en-US" dirty="0" smtClean="0">
                <a:latin typeface="Lucida Sans Unicode" panose="020B0602030504020204" pitchFamily="34" charset="0"/>
                <a:cs typeface="Lucida Sans Unicode" panose="020B0602030504020204" pitchFamily="34" charset="0"/>
              </a:rPr>
            </a:br>
            <a: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t>24th </a:t>
            </a:r>
            <a: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t>Azerbaijan International </a:t>
            </a:r>
            <a:b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br>
            <a: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t>Food Industry Exhibition</a:t>
            </a:r>
            <a:b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br>
            <a: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t/>
            </a:r>
            <a:b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br>
            <a: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t>12th </a:t>
            </a:r>
            <a: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t>Azerbaijan International  </a:t>
            </a:r>
            <a:b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br>
            <a: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t>Agriculture Exhibition</a:t>
            </a:r>
            <a:b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br>
            <a: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t/>
            </a:r>
            <a:b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br>
            <a: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t>Caspian </a:t>
            </a:r>
            <a: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t>International </a:t>
            </a:r>
            <a:b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br>
            <a:r>
              <a:rPr lang="en-US" sz="2700" b="1" i="1" dirty="0">
                <a:solidFill>
                  <a:schemeClr val="accent5">
                    <a:lumMod val="50000"/>
                  </a:schemeClr>
                </a:solidFill>
                <a:latin typeface="Lucida Sans Unicode" panose="020B0602030504020204" pitchFamily="34" charset="0"/>
                <a:cs typeface="Lucida Sans Unicode" panose="020B0602030504020204" pitchFamily="34" charset="0"/>
              </a:rPr>
              <a:t>Packaging, Tare, Label and Printing </a:t>
            </a:r>
            <a:r>
              <a:rPr lang="en-US" sz="2700" b="1" i="1" dirty="0" smtClean="0">
                <a:solidFill>
                  <a:schemeClr val="accent5">
                    <a:lumMod val="50000"/>
                  </a:schemeClr>
                </a:solidFill>
                <a:latin typeface="Lucida Sans Unicode" panose="020B0602030504020204" pitchFamily="34" charset="0"/>
                <a:cs typeface="Lucida Sans Unicode" panose="020B0602030504020204" pitchFamily="34" charset="0"/>
              </a:rPr>
              <a:t>Exhibition</a:t>
            </a:r>
            <a:r>
              <a:rPr lang="en-US" dirty="0" smtClean="0">
                <a:solidFill>
                  <a:schemeClr val="accent5">
                    <a:lumMod val="50000"/>
                  </a:schemeClr>
                </a:solidFill>
                <a:latin typeface="Lucida Sans Unicode" panose="020B0602030504020204" pitchFamily="34" charset="0"/>
                <a:cs typeface="Lucida Sans Unicode" panose="020B0602030504020204" pitchFamily="34" charset="0"/>
              </a:rPr>
              <a:t/>
            </a:r>
            <a:br>
              <a:rPr lang="en-US" dirty="0" smtClean="0">
                <a:solidFill>
                  <a:schemeClr val="accent5">
                    <a:lumMod val="50000"/>
                  </a:schemeClr>
                </a:solidFill>
                <a:latin typeface="Lucida Sans Unicode" panose="020B0602030504020204" pitchFamily="34" charset="0"/>
                <a:cs typeface="Lucida Sans Unicode" panose="020B0602030504020204" pitchFamily="34" charset="0"/>
              </a:rPr>
            </a:br>
            <a:endParaRPr lang="ru-RU" dirty="0">
              <a:solidFill>
                <a:schemeClr val="accent5">
                  <a:lumMod val="50000"/>
                </a:schemeClr>
              </a:solidFill>
              <a:latin typeface="Lucida Sans Unicode" panose="020B0602030504020204" pitchFamily="34" charset="0"/>
              <a:cs typeface="Lucida Sans Unicode" panose="020B0602030504020204" pitchFamily="34" charset="0"/>
            </a:endParaRPr>
          </a:p>
        </p:txBody>
      </p:sp>
      <p:sp>
        <p:nvSpPr>
          <p:cNvPr id="3" name="Subtitle 2"/>
          <p:cNvSpPr>
            <a:spLocks noGrp="1"/>
          </p:cNvSpPr>
          <p:nvPr>
            <p:ph type="subTitle" idx="1"/>
          </p:nvPr>
        </p:nvSpPr>
        <p:spPr>
          <a:xfrm>
            <a:off x="5331718" y="5877272"/>
            <a:ext cx="3672408" cy="648072"/>
          </a:xfrm>
        </p:spPr>
        <p:txBody>
          <a:bodyPr>
            <a:normAutofit fontScale="62500" lnSpcReduction="20000"/>
          </a:bodyPr>
          <a:lstStyle/>
          <a:p>
            <a:r>
              <a:rPr lang="en-US" b="1" i="1" dirty="0">
                <a:solidFill>
                  <a:schemeClr val="tx1"/>
                </a:solidFill>
                <a:latin typeface="Lucida Sans Unicode" panose="020B0602030504020204" pitchFamily="34" charset="0"/>
                <a:cs typeface="Lucida Sans Unicode" panose="020B0602030504020204" pitchFamily="34" charset="0"/>
              </a:rPr>
              <a:t>Prepared by PR-assistant </a:t>
            </a:r>
          </a:p>
          <a:p>
            <a:r>
              <a:rPr lang="en-US" b="1" i="1" dirty="0" err="1">
                <a:solidFill>
                  <a:schemeClr val="tx1"/>
                </a:solidFill>
                <a:latin typeface="Lucida Sans Unicode" panose="020B0602030504020204" pitchFamily="34" charset="0"/>
                <a:cs typeface="Lucida Sans Unicode" panose="020B0602030504020204" pitchFamily="34" charset="0"/>
              </a:rPr>
              <a:t>Shovkat</a:t>
            </a:r>
            <a:r>
              <a:rPr lang="en-US" b="1" i="1" dirty="0">
                <a:solidFill>
                  <a:schemeClr val="tx1"/>
                </a:solidFill>
                <a:latin typeface="Lucida Sans Unicode" panose="020B0602030504020204" pitchFamily="34" charset="0"/>
                <a:cs typeface="Lucida Sans Unicode" panose="020B0602030504020204" pitchFamily="34" charset="0"/>
              </a:rPr>
              <a:t> </a:t>
            </a:r>
            <a:r>
              <a:rPr lang="en-US" b="1" i="1" dirty="0" err="1">
                <a:solidFill>
                  <a:schemeClr val="tx1"/>
                </a:solidFill>
                <a:latin typeface="Lucida Sans Unicode" panose="020B0602030504020204" pitchFamily="34" charset="0"/>
                <a:cs typeface="Lucida Sans Unicode" panose="020B0602030504020204" pitchFamily="34" charset="0"/>
              </a:rPr>
              <a:t>Hasanova</a:t>
            </a:r>
            <a:r>
              <a:rPr lang="en-US" b="1" i="1" dirty="0">
                <a:solidFill>
                  <a:schemeClr val="tx1"/>
                </a:solidFill>
                <a:latin typeface="Lucida Sans Unicode" panose="020B0602030504020204" pitchFamily="34" charset="0"/>
                <a:cs typeface="Lucida Sans Unicode" panose="020B0602030504020204" pitchFamily="34" charset="0"/>
              </a:rPr>
              <a:t> </a:t>
            </a:r>
          </a:p>
          <a:p>
            <a:endParaRPr lang="ru-RU" dirty="0"/>
          </a:p>
        </p:txBody>
      </p:sp>
      <p:pic>
        <p:nvPicPr>
          <p:cNvPr id="1026" name="Picture 2" descr="\\server\Design\LOGO\LOGO 2017\RGB\WorldFood Azerbijan horizon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30384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Design\LOGO\LOGO 2017\RGB\IpackCasp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60648"/>
            <a:ext cx="2880320" cy="1012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Design\LOGO\CEO\2017\RGB\caspianag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16632"/>
            <a:ext cx="1623814" cy="147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41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latin typeface="Lucida Sans Unicode" panose="020B0602030504020204" pitchFamily="34" charset="0"/>
                <a:cs typeface="Lucida Sans Unicode" panose="020B0602030504020204" pitchFamily="34" charset="0"/>
              </a:rPr>
              <a:t>Media Monitoring</a:t>
            </a:r>
            <a:endParaRPr lang="ru-RU" dirty="0">
              <a:solidFill>
                <a:schemeClr val="accent5">
                  <a:lumMod val="50000"/>
                </a:schemeClr>
              </a:solidFill>
            </a:endParaRPr>
          </a:p>
        </p:txBody>
      </p:sp>
      <p:pic>
        <p:nvPicPr>
          <p:cNvPr id="3074" name="Picture 2" descr="D:\~Profile\Desktop\presswire_monitoring_i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484784"/>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0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latin typeface="Lucida Sans Unicode" panose="020B0602030504020204" pitchFamily="34" charset="0"/>
                <a:cs typeface="Lucida Sans Unicode" panose="020B0602030504020204" pitchFamily="34" charset="0"/>
              </a:rPr>
              <a:t>Newspapers</a:t>
            </a:r>
            <a:endParaRPr lang="ru-RU" dirty="0">
              <a:solidFill>
                <a:schemeClr val="accent5">
                  <a:lumMod val="50000"/>
                </a:schemeClr>
              </a:solidFill>
            </a:endParaRPr>
          </a:p>
        </p:txBody>
      </p:sp>
      <p:sp>
        <p:nvSpPr>
          <p:cNvPr id="4" name="Content Placeholder 3"/>
          <p:cNvSpPr>
            <a:spLocks noGrp="1"/>
          </p:cNvSpPr>
          <p:nvPr>
            <p:ph sz="half" idx="2"/>
          </p:nvPr>
        </p:nvSpPr>
        <p:spPr>
          <a:xfrm>
            <a:off x="4648200" y="1600200"/>
            <a:ext cx="4038600" cy="4925144"/>
          </a:xfrm>
        </p:spPr>
        <p:txBody>
          <a:bodyPr numCol="2">
            <a:normAutofit/>
          </a:bodyPr>
          <a:lstStyle/>
          <a:p>
            <a:pPr marL="0" indent="0">
              <a:buNone/>
            </a:pPr>
            <a:endParaRPr lang="en-US" sz="105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endParaRPr lang="en-US" sz="1050" dirty="0" smtClean="0">
              <a:latin typeface="Lucida Sans Unicode" panose="020B0602030504020204" pitchFamily="34" charset="0"/>
              <a:cs typeface="Lucida Sans Unicode" panose="020B0602030504020204" pitchFamily="34" charset="0"/>
            </a:endParaRPr>
          </a:p>
        </p:txBody>
      </p:sp>
      <p:sp>
        <p:nvSpPr>
          <p:cNvPr id="5" name="Rectangle 4"/>
          <p:cNvSpPr/>
          <p:nvPr/>
        </p:nvSpPr>
        <p:spPr>
          <a:xfrm>
            <a:off x="4644008" y="1988840"/>
            <a:ext cx="3960440" cy="3016210"/>
          </a:xfrm>
          <a:prstGeom prst="rect">
            <a:avLst/>
          </a:prstGeom>
        </p:spPr>
        <p:txBody>
          <a:bodyPr wrap="square" numCol="2">
            <a:spAutoFit/>
          </a:bodyPr>
          <a:lstStyle/>
          <a:p>
            <a:endParaRPr lang="en-US" sz="1000" dirty="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smtClean="0">
                <a:latin typeface="Lucida Sans Unicode" panose="020B0602030504020204" pitchFamily="34" charset="0"/>
                <a:cs typeface="Lucida Sans Unicode" panose="020B0602030504020204" pitchFamily="34" charset="0"/>
              </a:rPr>
              <a:t>525-ci </a:t>
            </a:r>
            <a:r>
              <a:rPr lang="en-US" sz="1000" dirty="0" err="1" smtClean="0">
                <a:latin typeface="Lucida Sans Unicode" panose="020B0602030504020204" pitchFamily="34" charset="0"/>
                <a:cs typeface="Lucida Sans Unicode" panose="020B0602030504020204" pitchFamily="34" charset="0"/>
              </a:rPr>
              <a:t>Qazet</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Adalet</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Azerbaycan</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Azerbaycanskiye</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Izvestiya</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Bizim</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Yol</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Ejednevniye</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Novosti</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Hefte</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Ici</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Hurriyyet</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Iki</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Sahil</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Kaspi</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Nedelya</a:t>
            </a:r>
            <a:endParaRPr lang="en-US" sz="1000"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Novoye</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Vrema</a:t>
            </a:r>
            <a:endParaRPr lang="en-US" sz="1000" dirty="0" smtClean="0">
              <a:latin typeface="Lucida Sans Unicode" panose="020B0602030504020204" pitchFamily="34" charset="0"/>
              <a:cs typeface="Lucida Sans Unicode" panose="020B0602030504020204" pitchFamily="34" charset="0"/>
            </a:endParaRPr>
          </a:p>
          <a:p>
            <a:endParaRPr lang="en-US" sz="1000" dirty="0" smtClean="0">
              <a:latin typeface="Lucida Sans Unicode" panose="020B0602030504020204" pitchFamily="34" charset="0"/>
              <a:cs typeface="Lucida Sans Unicode" panose="020B0602030504020204" pitchFamily="34" charset="0"/>
            </a:endParaRPr>
          </a:p>
          <a:p>
            <a:pPr algn="ctr"/>
            <a:endParaRPr lang="en-US" sz="1000" dirty="0" smtClean="0">
              <a:latin typeface="Lucida Sans Unicode" panose="020B0602030504020204" pitchFamily="34" charset="0"/>
              <a:cs typeface="Lucida Sans Unicode" panose="020B0602030504020204" pitchFamily="34" charset="0"/>
            </a:endParaRPr>
          </a:p>
          <a:p>
            <a:pPr algn="ct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endParaRPr lang="en-US" sz="1000" dirty="0">
              <a:latin typeface="Lucida Sans Unicode" panose="020B0602030504020204" pitchFamily="34" charset="0"/>
              <a:cs typeface="Lucida Sans Unicode" panose="020B0602030504020204" pitchFamily="34" charset="0"/>
            </a:endParaRPr>
          </a:p>
          <a:p>
            <a:pPr algn="ctr"/>
            <a:endParaRPr lang="en-US" sz="1000" dirty="0" smtClean="0">
              <a:latin typeface="Lucida Sans Unicode" panose="020B0602030504020204" pitchFamily="34" charset="0"/>
              <a:cs typeface="Lucida Sans Unicode" panose="020B0602030504020204" pitchFamily="34" charset="0"/>
            </a:endParaRPr>
          </a:p>
          <a:p>
            <a:pPr algn="ctr"/>
            <a:endParaRPr lang="en-US" sz="1000" dirty="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endParaRPr lang="en-US" sz="1000" dirty="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r>
              <a:rPr lang="en-US" sz="1000" dirty="0" err="1">
                <a:latin typeface="Lucida Sans Unicode" panose="020B0602030504020204" pitchFamily="34" charset="0"/>
                <a:cs typeface="Lucida Sans Unicode" panose="020B0602030504020204" pitchFamily="34" charset="0"/>
              </a:rPr>
              <a:t>Paralel</a:t>
            </a:r>
            <a:endParaRPr lang="en-US" sz="1000" dirty="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Palitra</a:t>
            </a: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Respublika</a:t>
            </a:r>
            <a:r>
              <a:rPr lang="en-US" sz="1000" dirty="0" smtClean="0">
                <a:latin typeface="Lucida Sans Unicode" panose="020B0602030504020204" pitchFamily="34" charset="0"/>
                <a:cs typeface="Lucida Sans Unicode" panose="020B0602030504020204" pitchFamily="34" charset="0"/>
              </a:rPr>
              <a:t> </a:t>
            </a:r>
          </a:p>
          <a:p>
            <a:pPr algn="ct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Uc</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Noqte</a:t>
            </a:r>
            <a:endParaRPr lang="en-US" sz="1000" dirty="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Ses</a:t>
            </a: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Vishka</a:t>
            </a: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Xalq</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Cebhesi</a:t>
            </a: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r>
              <a:rPr lang="en-US" sz="1000" dirty="0" err="1" smtClean="0">
                <a:latin typeface="Lucida Sans Unicode" panose="020B0602030504020204" pitchFamily="34" charset="0"/>
                <a:cs typeface="Lucida Sans Unicode" panose="020B0602030504020204" pitchFamily="34" charset="0"/>
              </a:rPr>
              <a:t>Yeni</a:t>
            </a:r>
            <a:r>
              <a:rPr lang="en-US" sz="1000" dirty="0" smtClean="0">
                <a:latin typeface="Lucida Sans Unicode" panose="020B0602030504020204" pitchFamily="34" charset="0"/>
                <a:cs typeface="Lucida Sans Unicode" panose="020B0602030504020204" pitchFamily="34" charset="0"/>
              </a:rPr>
              <a:t> </a:t>
            </a:r>
            <a:r>
              <a:rPr lang="en-US" sz="1000" dirty="0" err="1" smtClean="0">
                <a:latin typeface="Lucida Sans Unicode" panose="020B0602030504020204" pitchFamily="34" charset="0"/>
                <a:cs typeface="Lucida Sans Unicode" panose="020B0602030504020204" pitchFamily="34" charset="0"/>
              </a:rPr>
              <a:t>Azerbaycan</a:t>
            </a:r>
            <a:endParaRPr lang="en-US" sz="1000" dirty="0" smtClean="0">
              <a:latin typeface="Lucida Sans Unicode" panose="020B0602030504020204" pitchFamily="34" charset="0"/>
              <a:cs typeface="Lucida Sans Unicode" panose="020B0602030504020204" pitchFamily="34" charset="0"/>
            </a:endParaRPr>
          </a:p>
          <a:p>
            <a:pPr algn="ctr">
              <a:buFont typeface="Wingdings" panose="05000000000000000000" pitchFamily="2" charset="2"/>
              <a:buChar char="ü"/>
            </a:pPr>
            <a:endParaRPr lang="en-US" sz="1000" dirty="0" smtClean="0">
              <a:latin typeface="Lucida Sans Unicode" panose="020B0602030504020204" pitchFamily="34" charset="0"/>
              <a:cs typeface="Lucida Sans Unicode" panose="020B0602030504020204" pitchFamily="34" charset="0"/>
            </a:endParaRPr>
          </a:p>
          <a:p>
            <a:pPr algn="ctr"/>
            <a:endParaRPr lang="en-US" sz="1000" dirty="0">
              <a:latin typeface="Lucida Sans Unicode" panose="020B0602030504020204" pitchFamily="34" charset="0"/>
              <a:cs typeface="Lucida Sans Unicode" panose="020B0602030504020204" pitchFamily="34" charset="0"/>
            </a:endParaRPr>
          </a:p>
        </p:txBody>
      </p:sp>
      <p:pic>
        <p:nvPicPr>
          <p:cNvPr id="6146" name="Picture 2" descr="D:\~Profile\Desktop\General\PhotosPR-report\iStock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66731"/>
            <a:ext cx="4324034" cy="359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99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lumMod val="50000"/>
                  </a:schemeClr>
                </a:solidFill>
                <a:latin typeface="Lucida Sans Unicode" panose="020B0602030504020204" pitchFamily="34" charset="0"/>
                <a:cs typeface="Lucida Sans Unicode" panose="020B0602030504020204" pitchFamily="34" charset="0"/>
              </a:rPr>
              <a:t>Magazines</a:t>
            </a:r>
            <a:r>
              <a:rPr lang="en-GB" dirty="0">
                <a:solidFill>
                  <a:schemeClr val="accent5">
                    <a:lumMod val="50000"/>
                  </a:schemeClr>
                </a:solidFill>
                <a:latin typeface="Lucida Sans Unicode" panose="020B0602030504020204" pitchFamily="34" charset="0"/>
                <a:cs typeface="Lucida Sans Unicode" panose="020B0602030504020204" pitchFamily="34" charset="0"/>
              </a:rPr>
              <a:t> </a:t>
            </a:r>
            <a:endParaRPr lang="ru-RU" dirty="0">
              <a:solidFill>
                <a:schemeClr val="accent5">
                  <a:lumMod val="50000"/>
                </a:schemeClr>
              </a:solidFill>
              <a:latin typeface="Lucida Sans Unicode" panose="020B0602030504020204" pitchFamily="34" charset="0"/>
              <a:cs typeface="Lucida Sans Unicode" panose="020B0602030504020204" pitchFamily="34" charset="0"/>
            </a:endParaRPr>
          </a:p>
        </p:txBody>
      </p:sp>
      <p:sp>
        <p:nvSpPr>
          <p:cNvPr id="4" name="Content Placeholder 3"/>
          <p:cNvSpPr>
            <a:spLocks noGrp="1"/>
          </p:cNvSpPr>
          <p:nvPr>
            <p:ph sz="half" idx="2"/>
          </p:nvPr>
        </p:nvSpPr>
        <p:spPr>
          <a:xfrm>
            <a:off x="5148064" y="1556792"/>
            <a:ext cx="3466728" cy="3456384"/>
          </a:xfrm>
        </p:spPr>
        <p:txBody>
          <a:bodyPr>
            <a:noAutofit/>
          </a:bodyPr>
          <a:lstStyle/>
          <a:p>
            <a:pPr>
              <a:buFont typeface="Wingdings" panose="05000000000000000000" pitchFamily="2" charset="2"/>
              <a:buChar char="ü"/>
            </a:pPr>
            <a:r>
              <a:rPr lang="en-US" dirty="0" smtClean="0">
                <a:latin typeface="Lucida Sans Unicode" panose="020B0602030504020204" pitchFamily="34" charset="0"/>
                <a:cs typeface="Lucida Sans Unicode" panose="020B0602030504020204" pitchFamily="34" charset="0"/>
              </a:rPr>
              <a:t>Consulting and Business</a:t>
            </a:r>
          </a:p>
          <a:p>
            <a:pPr>
              <a:buFont typeface="Wingdings" panose="05000000000000000000" pitchFamily="2" charset="2"/>
              <a:buChar char="ü"/>
            </a:pPr>
            <a:r>
              <a:rPr lang="en-US" dirty="0">
                <a:latin typeface="Lucida Sans Unicode" panose="020B0602030504020204" pitchFamily="34" charset="0"/>
                <a:cs typeface="Lucida Sans Unicode" panose="020B0602030504020204" pitchFamily="34" charset="0"/>
              </a:rPr>
              <a:t>Food </a:t>
            </a:r>
            <a:r>
              <a:rPr lang="en-US" dirty="0" err="1">
                <a:latin typeface="Lucida Sans Unicode" panose="020B0602030504020204" pitchFamily="34" charset="0"/>
                <a:cs typeface="Lucida Sans Unicode" panose="020B0602030504020204" pitchFamily="34" charset="0"/>
              </a:rPr>
              <a:t>Sektor</a:t>
            </a:r>
            <a:r>
              <a:rPr lang="en-US" dirty="0">
                <a:latin typeface="Lucida Sans Unicode" panose="020B0602030504020204" pitchFamily="34" charset="0"/>
                <a:cs typeface="Lucida Sans Unicode" panose="020B0602030504020204" pitchFamily="34" charset="0"/>
              </a:rPr>
              <a:t> </a:t>
            </a:r>
            <a:r>
              <a:rPr lang="en-US" dirty="0" err="1" smtClean="0">
                <a:latin typeface="Lucida Sans Unicode" panose="020B0602030504020204" pitchFamily="34" charset="0"/>
                <a:cs typeface="Lucida Sans Unicode" panose="020B0602030504020204" pitchFamily="34" charset="0"/>
              </a:rPr>
              <a:t>Dergisi</a:t>
            </a:r>
            <a:endParaRPr lang="en-US"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dirty="0">
                <a:latin typeface="Lucida Sans Unicode" panose="020B0602030504020204" pitchFamily="34" charset="0"/>
                <a:cs typeface="Lucida Sans Unicode" panose="020B0602030504020204" pitchFamily="34" charset="0"/>
              </a:rPr>
              <a:t>Poland </a:t>
            </a:r>
            <a:r>
              <a:rPr lang="en-US" dirty="0" smtClean="0">
                <a:latin typeface="Lucida Sans Unicode" panose="020B0602030504020204" pitchFamily="34" charset="0"/>
                <a:cs typeface="Lucida Sans Unicode" panose="020B0602030504020204" pitchFamily="34" charset="0"/>
              </a:rPr>
              <a:t>Fruit</a:t>
            </a:r>
          </a:p>
          <a:p>
            <a:pPr>
              <a:buFont typeface="Wingdings" panose="05000000000000000000" pitchFamily="2" charset="2"/>
              <a:buChar char="ü"/>
            </a:pPr>
            <a:r>
              <a:rPr lang="en-US" dirty="0" err="1" smtClean="0">
                <a:latin typeface="Lucida Sans Unicode" panose="020B0602030504020204" pitchFamily="34" charset="0"/>
                <a:cs typeface="Lucida Sans Unicode" panose="020B0602030504020204" pitchFamily="34" charset="0"/>
              </a:rPr>
              <a:t>Agrarnaya</a:t>
            </a:r>
            <a:r>
              <a:rPr lang="en-US" dirty="0" smtClean="0">
                <a:latin typeface="Lucida Sans Unicode" panose="020B0602030504020204" pitchFamily="34" charset="0"/>
                <a:cs typeface="Lucida Sans Unicode" panose="020B0602030504020204" pitchFamily="34" charset="0"/>
              </a:rPr>
              <a:t> </a:t>
            </a:r>
            <a:r>
              <a:rPr lang="en-US" dirty="0" err="1" smtClean="0">
                <a:latin typeface="Lucida Sans Unicode" panose="020B0602030504020204" pitchFamily="34" charset="0"/>
                <a:cs typeface="Lucida Sans Unicode" panose="020B0602030504020204" pitchFamily="34" charset="0"/>
              </a:rPr>
              <a:t>tema</a:t>
            </a:r>
            <a:endParaRPr lang="en-US" dirty="0" smtClean="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ü"/>
            </a:pPr>
            <a:r>
              <a:rPr lang="en-US" dirty="0" err="1" smtClean="0">
                <a:latin typeface="Lucida Sans Unicode" panose="020B0602030504020204" pitchFamily="34" charset="0"/>
                <a:cs typeface="Lucida Sans Unicode" panose="020B0602030504020204" pitchFamily="34" charset="0"/>
              </a:rPr>
              <a:t>Vestnik</a:t>
            </a:r>
            <a:r>
              <a:rPr lang="en-US" dirty="0" smtClean="0">
                <a:latin typeface="Lucida Sans Unicode" panose="020B0602030504020204" pitchFamily="34" charset="0"/>
                <a:cs typeface="Lucida Sans Unicode" panose="020B0602030504020204" pitchFamily="34" charset="0"/>
              </a:rPr>
              <a:t> APK</a:t>
            </a:r>
            <a:endParaRPr lang="en-US" dirty="0">
              <a:latin typeface="Lucida Sans Unicode" panose="020B0602030504020204" pitchFamily="34" charset="0"/>
              <a:cs typeface="Lucida Sans Unicode" panose="020B0602030504020204" pitchFamily="34" charset="0"/>
            </a:endParaRPr>
          </a:p>
        </p:txBody>
      </p:sp>
      <p:pic>
        <p:nvPicPr>
          <p:cNvPr id="4098" name="Picture 2" descr="D:\~Profile\Desktop\General\PhotosPR-report\00384_Stack-of-Magazines-4_LR__DSC5989-400x2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420720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2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US" sz="3600" b="1" dirty="0" smtClean="0">
                <a:solidFill>
                  <a:schemeClr val="accent5">
                    <a:lumMod val="50000"/>
                  </a:schemeClr>
                </a:solidFill>
                <a:latin typeface="Lucida Sans Unicode" panose="020B0602030504020204" pitchFamily="34" charset="0"/>
                <a:cs typeface="Lucida Sans Unicode" panose="020B0602030504020204" pitchFamily="34" charset="0"/>
              </a:rPr>
              <a:t>TV monitoring </a:t>
            </a:r>
            <a:endParaRPr lang="ru-RU" sz="3600" b="1" dirty="0">
              <a:solidFill>
                <a:schemeClr val="accent5">
                  <a:lumMod val="50000"/>
                </a:schemeClr>
              </a:solidFill>
              <a:latin typeface="Lucida Sans Unicode" panose="020B0602030504020204" pitchFamily="34" charset="0"/>
              <a:cs typeface="Lucida Sans Unicode" panose="020B0602030504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99763505"/>
              </p:ext>
            </p:extLst>
          </p:nvPr>
        </p:nvGraphicFramePr>
        <p:xfrm>
          <a:off x="395536" y="908728"/>
          <a:ext cx="8208912" cy="5520690"/>
        </p:xfrm>
        <a:graphic>
          <a:graphicData uri="http://schemas.openxmlformats.org/drawingml/2006/table">
            <a:tbl>
              <a:tblPr firstRow="1" firstCol="1" bandRow="1">
                <a:tableStyleId>{5C22544A-7EE6-4342-B048-85BDC9FD1C3A}</a:tableStyleId>
              </a:tblPr>
              <a:tblGrid>
                <a:gridCol w="1307615"/>
                <a:gridCol w="3444913"/>
                <a:gridCol w="3456384"/>
              </a:tblGrid>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Date</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Time </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ru-RU" sz="900" dirty="0">
                          <a:effectLst/>
                          <a:latin typeface="Lucida Sans Unicode" panose="020B0602030504020204" pitchFamily="34" charset="0"/>
                          <a:cs typeface="Lucida Sans Unicode" panose="020B0602030504020204" pitchFamily="34" charset="0"/>
                        </a:rPr>
                        <a:t> </a:t>
                      </a:r>
                      <a:r>
                        <a:rPr lang="en-US" sz="900" dirty="0" smtClean="0">
                          <a:effectLst/>
                          <a:latin typeface="Lucida Sans Unicode" panose="020B0602030504020204" pitchFamily="34" charset="0"/>
                          <a:cs typeface="Lucida Sans Unicode" panose="020B0602030504020204" pitchFamily="34" charset="0"/>
                        </a:rPr>
                        <a:t>Channels</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14:29</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15:35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19:35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07:57</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14:03</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15:00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Real 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17:15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19:05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19:35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Lider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20:12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20:22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Space</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20:38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20:42</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20:50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21:00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Xezer</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21:01</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21:03</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Real 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21:09</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Real 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23:38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16.05.2018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23:55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ARB</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08:54</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17:25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20:30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Space</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17.05.2018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21:15</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Real 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18.05.2018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08:33</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08:58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19:20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ATV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20:40</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err="1" smtClean="0">
                          <a:effectLst/>
                          <a:latin typeface="Lucida Sans Unicode" panose="020B0602030504020204" pitchFamily="34" charset="0"/>
                          <a:ea typeface="Calibri"/>
                          <a:cs typeface="Lucida Sans Unicode" panose="020B0602030504020204" pitchFamily="34" charset="0"/>
                        </a:rPr>
                        <a:t>AzTV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21:28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CBC</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r h="153498">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20.05.2018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21:28</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c>
                  <a:txBody>
                    <a:bodyPr/>
                    <a:lstStyle/>
                    <a:p>
                      <a:pPr algn="ctr">
                        <a:lnSpc>
                          <a:spcPct val="115000"/>
                        </a:lnSpc>
                        <a:spcAft>
                          <a:spcPts val="0"/>
                        </a:spcAft>
                      </a:pPr>
                      <a:r>
                        <a:rPr lang="en-US" sz="900" dirty="0" smtClean="0">
                          <a:effectLst/>
                          <a:latin typeface="Lucida Sans Unicode" panose="020B0602030504020204" pitchFamily="34" charset="0"/>
                          <a:ea typeface="Calibri"/>
                          <a:cs typeface="Lucida Sans Unicode" panose="020B0602030504020204" pitchFamily="34" charset="0"/>
                        </a:rPr>
                        <a:t>ITV</a:t>
                      </a:r>
                      <a:endParaRPr lang="ru-RU" sz="900" dirty="0">
                        <a:effectLst/>
                        <a:latin typeface="Lucida Sans Unicode" panose="020B0602030504020204" pitchFamily="34" charset="0"/>
                        <a:ea typeface="Calibri"/>
                        <a:cs typeface="Lucida Sans Unicode" panose="020B0602030504020204" pitchFamily="34" charset="0"/>
                      </a:endParaRPr>
                    </a:p>
                  </a:txBody>
                  <a:tcPr marL="46001" marR="46001" marT="0" marB="0"/>
                </a:tc>
              </a:tr>
            </a:tbl>
          </a:graphicData>
        </a:graphic>
      </p:graphicFrame>
    </p:spTree>
    <p:extLst>
      <p:ext uri="{BB962C8B-B14F-4D97-AF65-F5344CB8AC3E}">
        <p14:creationId xmlns:p14="http://schemas.microsoft.com/office/powerpoint/2010/main" val="988295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52128"/>
          </a:xfrm>
        </p:spPr>
        <p:txBody>
          <a:bodyPr/>
          <a:lstStyle/>
          <a:p>
            <a:r>
              <a:rPr lang="en-US" b="1" dirty="0" smtClean="0">
                <a:solidFill>
                  <a:schemeClr val="accent5">
                    <a:lumMod val="50000"/>
                  </a:schemeClr>
                </a:solidFill>
                <a:latin typeface="Lucida Sans Unicode" panose="020B0602030504020204" pitchFamily="34" charset="0"/>
                <a:cs typeface="Lucida Sans Unicode" panose="020B0602030504020204" pitchFamily="34" charset="0"/>
              </a:rPr>
              <a:t>Radio Monitoring </a:t>
            </a:r>
            <a:endParaRPr lang="ru-RU" b="1" dirty="0">
              <a:solidFill>
                <a:schemeClr val="accent5">
                  <a:lumMod val="50000"/>
                </a:schemeClr>
              </a:solidFill>
              <a:latin typeface="Lucida Sans Unicode" panose="020B0602030504020204" pitchFamily="34" charset="0"/>
              <a:cs typeface="Lucida Sans Unicode" panose="020B06020305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952166"/>
              </p:ext>
            </p:extLst>
          </p:nvPr>
        </p:nvGraphicFramePr>
        <p:xfrm>
          <a:off x="395536" y="1916832"/>
          <a:ext cx="8352928" cy="2263107"/>
        </p:xfrm>
        <a:graphic>
          <a:graphicData uri="http://schemas.openxmlformats.org/drawingml/2006/table">
            <a:tbl>
              <a:tblPr firstRow="1" firstCol="1" bandRow="1">
                <a:tableStyleId>{5C22544A-7EE6-4342-B048-85BDC9FD1C3A}</a:tableStyleId>
              </a:tblPr>
              <a:tblGrid>
                <a:gridCol w="2439747"/>
                <a:gridCol w="2776266"/>
                <a:gridCol w="3136915"/>
              </a:tblGrid>
              <a:tr h="205737">
                <a:tc>
                  <a:txBody>
                    <a:bodyPr/>
                    <a:lstStyle/>
                    <a:p>
                      <a:pPr algn="ctr">
                        <a:lnSpc>
                          <a:spcPct val="115000"/>
                        </a:lnSpc>
                        <a:spcAft>
                          <a:spcPts val="0"/>
                        </a:spcAft>
                      </a:pPr>
                      <a:r>
                        <a:rPr lang="en-GB" sz="1100" b="1" dirty="0">
                          <a:effectLst/>
                          <a:latin typeface="Lucida Sans Unicode" panose="020B0602030504020204" pitchFamily="34" charset="0"/>
                          <a:cs typeface="Lucida Sans Unicode" panose="020B0602030504020204" pitchFamily="34" charset="0"/>
                        </a:rPr>
                        <a:t>Date </a:t>
                      </a:r>
                      <a:endParaRPr lang="ru-RU" sz="1100" b="1"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GB" sz="1100" dirty="0">
                          <a:effectLst/>
                          <a:latin typeface="Lucida Sans Unicode" panose="020B0602030504020204" pitchFamily="34" charset="0"/>
                          <a:cs typeface="Lucida Sans Unicode" panose="020B0602030504020204" pitchFamily="34" charset="0"/>
                        </a:rPr>
                        <a:t>Time </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GB" sz="1100" dirty="0">
                          <a:effectLst/>
                          <a:latin typeface="Lucida Sans Unicode" panose="020B0602030504020204" pitchFamily="34" charset="0"/>
                          <a:cs typeface="Lucida Sans Unicode" panose="020B0602030504020204" pitchFamily="34" charset="0"/>
                        </a:rPr>
                        <a:t>Radio Station</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11:00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Asan</a:t>
                      </a:r>
                      <a:r>
                        <a:rPr lang="en-US" sz="1100" dirty="0" smtClean="0">
                          <a:effectLst/>
                          <a:latin typeface="Lucida Sans Unicode" panose="020B0602030504020204" pitchFamily="34" charset="0"/>
                          <a:ea typeface="Calibri"/>
                          <a:cs typeface="Lucida Sans Unicode" panose="020B0602030504020204" pitchFamily="34" charset="0"/>
                        </a:rPr>
                        <a:t> Radio</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12:00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Asan</a:t>
                      </a:r>
                      <a:r>
                        <a:rPr lang="en-US" sz="1100" dirty="0" smtClean="0">
                          <a:effectLst/>
                          <a:latin typeface="Lucida Sans Unicode" panose="020B0602030504020204" pitchFamily="34" charset="0"/>
                          <a:ea typeface="Calibri"/>
                          <a:cs typeface="Lucida Sans Unicode" panose="020B0602030504020204" pitchFamily="34" charset="0"/>
                        </a:rPr>
                        <a:t> Radio</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14:00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Asan</a:t>
                      </a:r>
                      <a:r>
                        <a:rPr lang="en-US" sz="1100" dirty="0" smtClean="0">
                          <a:effectLst/>
                          <a:latin typeface="Lucida Sans Unicode" panose="020B0602030504020204" pitchFamily="34" charset="0"/>
                          <a:ea typeface="Calibri"/>
                          <a:cs typeface="Lucida Sans Unicode" panose="020B0602030504020204" pitchFamily="34" charset="0"/>
                        </a:rPr>
                        <a:t> Radio</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15:00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Asan</a:t>
                      </a:r>
                      <a:r>
                        <a:rPr lang="en-US" sz="1100" dirty="0" smtClean="0">
                          <a:effectLst/>
                          <a:latin typeface="Lucida Sans Unicode" panose="020B0602030504020204" pitchFamily="34" charset="0"/>
                          <a:ea typeface="Calibri"/>
                          <a:cs typeface="Lucida Sans Unicode" panose="020B0602030504020204" pitchFamily="34" charset="0"/>
                        </a:rPr>
                        <a:t> Radio</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15:00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Araz</a:t>
                      </a:r>
                      <a:r>
                        <a:rPr lang="en-US" sz="1100" dirty="0" smtClean="0">
                          <a:effectLst/>
                          <a:latin typeface="Lucida Sans Unicode" panose="020B0602030504020204" pitchFamily="34" charset="0"/>
                          <a:ea typeface="Calibri"/>
                          <a:cs typeface="Lucida Sans Unicode" panose="020B0602030504020204" pitchFamily="34" charset="0"/>
                        </a:rPr>
                        <a:t> Radio</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15:00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Lider</a:t>
                      </a:r>
                      <a:r>
                        <a:rPr lang="en-US" sz="1100" dirty="0" smtClean="0">
                          <a:effectLst/>
                          <a:latin typeface="Lucida Sans Unicode" panose="020B0602030504020204" pitchFamily="34" charset="0"/>
                          <a:ea typeface="Calibri"/>
                          <a:cs typeface="Lucida Sans Unicode" panose="020B0602030504020204" pitchFamily="34" charset="0"/>
                        </a:rPr>
                        <a:t> FM</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Asan</a:t>
                      </a:r>
                      <a:r>
                        <a:rPr lang="en-US" sz="1100" dirty="0" smtClean="0">
                          <a:effectLst/>
                          <a:latin typeface="Lucida Sans Unicode" panose="020B0602030504020204" pitchFamily="34" charset="0"/>
                          <a:ea typeface="Calibri"/>
                          <a:cs typeface="Lucida Sans Unicode" panose="020B0602030504020204" pitchFamily="34" charset="0"/>
                        </a:rPr>
                        <a:t> Radio</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Lider</a:t>
                      </a:r>
                      <a:r>
                        <a:rPr lang="en-US" sz="1100" dirty="0" smtClean="0">
                          <a:effectLst/>
                          <a:latin typeface="Lucida Sans Unicode" panose="020B0602030504020204" pitchFamily="34" charset="0"/>
                          <a:ea typeface="Calibri"/>
                          <a:cs typeface="Lucida Sans Unicode" panose="020B0602030504020204" pitchFamily="34" charset="0"/>
                        </a:rPr>
                        <a:t> FM</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19:00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Asan</a:t>
                      </a:r>
                      <a:r>
                        <a:rPr lang="en-US" sz="1100" dirty="0" smtClean="0">
                          <a:effectLst/>
                          <a:latin typeface="Lucida Sans Unicode" panose="020B0602030504020204" pitchFamily="34" charset="0"/>
                          <a:ea typeface="Calibri"/>
                          <a:cs typeface="Lucida Sans Unicode" panose="020B0602030504020204" pitchFamily="34" charset="0"/>
                        </a:rPr>
                        <a:t> Radio</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r h="205737">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16.05.2018</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smtClean="0">
                          <a:effectLst/>
                          <a:latin typeface="Lucida Sans Unicode" panose="020B0602030504020204" pitchFamily="34" charset="0"/>
                          <a:ea typeface="Calibri"/>
                          <a:cs typeface="Lucida Sans Unicode" panose="020B0602030504020204" pitchFamily="34" charset="0"/>
                        </a:rPr>
                        <a:t>19:00</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c>
                  <a:txBody>
                    <a:bodyPr/>
                    <a:lstStyle/>
                    <a:p>
                      <a:pPr algn="ctr">
                        <a:lnSpc>
                          <a:spcPct val="115000"/>
                        </a:lnSpc>
                        <a:spcAft>
                          <a:spcPts val="0"/>
                        </a:spcAft>
                      </a:pPr>
                      <a:r>
                        <a:rPr lang="en-US" sz="1100" dirty="0" err="1" smtClean="0">
                          <a:effectLst/>
                          <a:latin typeface="Lucida Sans Unicode" panose="020B0602030504020204" pitchFamily="34" charset="0"/>
                          <a:ea typeface="Calibri"/>
                          <a:cs typeface="Lucida Sans Unicode" panose="020B0602030504020204" pitchFamily="34" charset="0"/>
                        </a:rPr>
                        <a:t>Lider</a:t>
                      </a:r>
                      <a:r>
                        <a:rPr lang="en-US" sz="1100" dirty="0" smtClean="0">
                          <a:effectLst/>
                          <a:latin typeface="Lucida Sans Unicode" panose="020B0602030504020204" pitchFamily="34" charset="0"/>
                          <a:ea typeface="Calibri"/>
                          <a:cs typeface="Lucida Sans Unicode" panose="020B0602030504020204" pitchFamily="34" charset="0"/>
                        </a:rPr>
                        <a:t> FM</a:t>
                      </a:r>
                      <a:endParaRPr lang="ru-RU" sz="1100" dirty="0">
                        <a:effectLst/>
                        <a:latin typeface="Lucida Sans Unicode" panose="020B0602030504020204" pitchFamily="34" charset="0"/>
                        <a:ea typeface="Calibri"/>
                        <a:cs typeface="Lucida Sans Unicode" panose="020B0602030504020204" pitchFamily="34" charset="0"/>
                      </a:endParaRPr>
                    </a:p>
                  </a:txBody>
                  <a:tcPr marL="80674" marR="80674" marT="0" marB="0"/>
                </a:tc>
              </a:tr>
            </a:tbl>
          </a:graphicData>
        </a:graphic>
      </p:graphicFrame>
    </p:spTree>
    <p:extLst>
      <p:ext uri="{BB962C8B-B14F-4D97-AF65-F5344CB8AC3E}">
        <p14:creationId xmlns:p14="http://schemas.microsoft.com/office/powerpoint/2010/main" val="122695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5">
                    <a:lumMod val="50000"/>
                  </a:schemeClr>
                </a:solidFill>
                <a:latin typeface="Lucida Sans Unicode" panose="020B0602030504020204" pitchFamily="34" charset="0"/>
                <a:cs typeface="Lucida Sans Unicode" panose="020B0602030504020204" pitchFamily="34" charset="0"/>
              </a:rPr>
              <a:t>Internet </a:t>
            </a:r>
            <a:r>
              <a:rPr lang="en-US" sz="4000" b="1" dirty="0" smtClean="0">
                <a:solidFill>
                  <a:schemeClr val="accent5">
                    <a:lumMod val="50000"/>
                  </a:schemeClr>
                </a:solidFill>
                <a:latin typeface="Lucida Sans Unicode" panose="020B0602030504020204" pitchFamily="34" charset="0"/>
                <a:cs typeface="Lucida Sans Unicode" panose="020B0602030504020204" pitchFamily="34" charset="0"/>
              </a:rPr>
              <a:t>portals</a:t>
            </a:r>
            <a:endParaRPr lang="ru-RU" sz="4000" b="1" dirty="0">
              <a:solidFill>
                <a:schemeClr val="accent5">
                  <a:lumMod val="50000"/>
                </a:schemeClr>
              </a:solidFill>
            </a:endParaRPr>
          </a:p>
        </p:txBody>
      </p:sp>
      <p:sp>
        <p:nvSpPr>
          <p:cNvPr id="3" name="Content Placeholder 2"/>
          <p:cNvSpPr>
            <a:spLocks noGrp="1"/>
          </p:cNvSpPr>
          <p:nvPr>
            <p:ph idx="1"/>
          </p:nvPr>
        </p:nvSpPr>
        <p:spPr>
          <a:xfrm>
            <a:off x="457200" y="1484784"/>
            <a:ext cx="8229600" cy="4641379"/>
          </a:xfrm>
        </p:spPr>
        <p:txBody>
          <a:bodyPr>
            <a:normAutofit fontScale="55000" lnSpcReduction="20000"/>
          </a:bodyPr>
          <a:lstStyle/>
          <a:p>
            <a:pPr lvl="0"/>
            <a:r>
              <a:rPr lang="en-US" sz="1400" b="1" u="sng" dirty="0">
                <a:latin typeface="Lucida Sans Unicode" panose="020B0602030504020204" pitchFamily="34" charset="0"/>
                <a:cs typeface="Lucida Sans Unicode" panose="020B0602030504020204" pitchFamily="34" charset="0"/>
                <a:hlinkClick r:id="rId2"/>
              </a:rPr>
              <a:t>http://www.azerbaijan-news.az/index.php?mod=3&amp;id=147306</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3"/>
              </a:rPr>
              <a:t>http://teleqraf.com/news/siyaset/174012.html</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4"/>
              </a:rPr>
              <a:t>https://tia.az/qida-təhlukəsizliyi-agentliyində-sahibkarlarla-gorus-kecirilib/</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5"/>
              </a:rPr>
              <a:t>http://www.palitranews.az/news.php?id=86621</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6"/>
              </a:rPr>
              <a:t>http://www.yeniazerbaycan.com/SonXeber_e33460_az.html</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7"/>
              </a:rPr>
              <a:t>https://azertag.az/xeber/Azerbaycan_narinin_ixracinin_artirilmasi_meseleleri_muzakire_olunub-1169346</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8"/>
              </a:rPr>
              <a:t>http://azinforum.az/aktual/azərbaycan-narinin-təbligati-ilə-bagli-umumrespublika-yigincagi-fotolar/</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9"/>
              </a:rPr>
              <a:t>http://xalqinfo.az/iqtisadiyat/74472-azrbaycan-narnn-tbliat-il-bal-mumrespublika-ynca-.html</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10"/>
              </a:rPr>
              <a:t>http://advis.ru/php/view_news.php?id=97133116-B1D9-B642-92CC-9AAA3377356F</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11"/>
              </a:rPr>
              <a:t>http://advis.ru/php/view_news.php?id=D5FD7880-7456-7F46-953E-F179C7A8F068</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12"/>
              </a:rPr>
              <a:t>http://xalq.az/bizim-planet-də-prezident-ilham-əliyevin-naxcivana-səfəri-muzakirə-olundu/</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13"/>
              </a:rPr>
              <a:t>http://azpress.az/index.php?lang=az&amp;sectionid=news&amp;id=80636</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14"/>
              </a:rPr>
              <a:t>http://az.strategiya.az/index.php?do=xeber&amp;id=123047</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15"/>
              </a:rPr>
              <a:t>http://azadinform.az/news/print-173745.html</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16"/>
              </a:rPr>
              <a:t>http://ucnoqta.az/news/64502</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17"/>
              </a:rPr>
              <a:t>http://www.mia.az/w278643/.../</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18"/>
              </a:rPr>
              <a:t>http://metbuat.az/news/954782/prezident-ilham-eliyevin-naxcivana-seferi-muzakire-olundu.html</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19"/>
              </a:rPr>
              <a:t>http://www.avropa.info/az/post/253408.html</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20"/>
              </a:rPr>
              <a:t>http://advis.ru/php/view_news.php?id=0EB775C4-9B6B-6640-833F-2E347F40BEF4</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21"/>
              </a:rPr>
              <a:t>http://oxu.az/politics/256929</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22"/>
              </a:rPr>
              <a:t>http://oxu.az/economy/256884</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23"/>
              </a:rPr>
              <a:t>http://ru.sputnik.az/economy/20180518/415392726/prodovolstvennaja-bezopasnost-registracija-predprinimatelej.html</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24"/>
              </a:rPr>
              <a:t>http://www.yeniazerbaycan.com/SonXeber_e32841_az.html</a:t>
            </a:r>
            <a:endParaRPr lang="ru-RU" sz="1400" dirty="0">
              <a:latin typeface="Lucida Sans Unicode" panose="020B0602030504020204" pitchFamily="34" charset="0"/>
              <a:cs typeface="Lucida Sans Unicode" panose="020B0602030504020204" pitchFamily="34" charset="0"/>
            </a:endParaRPr>
          </a:p>
          <a:p>
            <a:pPr lvl="0"/>
            <a:r>
              <a:rPr lang="en-GB" sz="1400" b="1" u="sng" dirty="0">
                <a:latin typeface="Lucida Sans Unicode" panose="020B0602030504020204" pitchFamily="34" charset="0"/>
                <a:cs typeface="Lucida Sans Unicode" panose="020B0602030504020204" pitchFamily="34" charset="0"/>
                <a:hlinkClick r:id="rId25"/>
              </a:rPr>
              <a:t>https://azertag.az/xeber/Qida_Tehlukesizliyi_Agentliyinin_sedri_sahibkarlarla_gorusleri_davam_etdirir-1164188</a:t>
            </a:r>
            <a:endParaRPr lang="ru-RU" sz="1400" dirty="0">
              <a:latin typeface="Lucida Sans Unicode" panose="020B0602030504020204" pitchFamily="34" charset="0"/>
              <a:cs typeface="Lucida Sans Unicode" panose="020B0602030504020204" pitchFamily="34" charset="0"/>
            </a:endParaRPr>
          </a:p>
          <a:p>
            <a:pPr lvl="0"/>
            <a:r>
              <a:rPr lang="en-US" sz="1400" b="1" u="sng" dirty="0">
                <a:latin typeface="Lucida Sans Unicode" panose="020B0602030504020204" pitchFamily="34" charset="0"/>
                <a:cs typeface="Lucida Sans Unicode" panose="020B0602030504020204" pitchFamily="34" charset="0"/>
                <a:hlinkClick r:id="rId26"/>
              </a:rPr>
              <a:t>http://musavat.com/news/bakida-eyni-vaxtda-3-boyuk-sergi-kecirilib-fotolar_527713.html</a:t>
            </a:r>
            <a:endParaRPr lang="ru-RU" sz="1400" dirty="0">
              <a:latin typeface="Lucida Sans Unicode" panose="020B0602030504020204" pitchFamily="34" charset="0"/>
              <a:cs typeface="Lucida Sans Unicode" panose="020B0602030504020204" pitchFamily="34" charset="0"/>
            </a:endParaRPr>
          </a:p>
          <a:p>
            <a:pPr marL="0" indent="0">
              <a:buNone/>
            </a:pPr>
            <a:endParaRPr lang="en-US" sz="1100" b="1" dirty="0" smtClean="0">
              <a:solidFill>
                <a:schemeClr val="tx1"/>
              </a:solidFill>
              <a:latin typeface="Lucida Sans Unicode" panose="020B0602030504020204" pitchFamily="34" charset="0"/>
              <a:cs typeface="Lucida Sans Unicode" panose="020B0602030504020204" pitchFamily="34" charset="0"/>
            </a:endParaRPr>
          </a:p>
          <a:p>
            <a:pPr marL="0" lvl="0" indent="0" algn="r">
              <a:buNone/>
            </a:pPr>
            <a:endParaRPr lang="en-US" sz="3700" b="1" dirty="0">
              <a:latin typeface="Lucida Sans Unicode" panose="020B0602030504020204" pitchFamily="34" charset="0"/>
              <a:cs typeface="Lucida Sans Unicode" panose="020B0602030504020204" pitchFamily="34" charset="0"/>
            </a:endParaRPr>
          </a:p>
          <a:p>
            <a:pPr marL="0" lvl="0" indent="0" algn="r">
              <a:buNone/>
            </a:pPr>
            <a:endParaRPr lang="en-US" sz="3700" b="1" dirty="0" smtClean="0">
              <a:solidFill>
                <a:schemeClr val="tx1"/>
              </a:solidFill>
              <a:latin typeface="Lucida Sans Unicode" panose="020B0602030504020204" pitchFamily="34" charset="0"/>
              <a:cs typeface="Lucida Sans Unicode" panose="020B0602030504020204" pitchFamily="34" charset="0"/>
            </a:endParaRPr>
          </a:p>
          <a:p>
            <a:pPr marL="0" lvl="0" indent="0" algn="r">
              <a:buNone/>
            </a:pPr>
            <a:endParaRPr lang="en-US" sz="3700" b="1" dirty="0">
              <a:latin typeface="Lucida Sans Unicode" panose="020B0602030504020204" pitchFamily="34" charset="0"/>
              <a:cs typeface="Lucida Sans Unicode" panose="020B0602030504020204" pitchFamily="34" charset="0"/>
            </a:endParaRPr>
          </a:p>
          <a:p>
            <a:pPr marL="0" lvl="0" indent="0" algn="r">
              <a:buNone/>
            </a:pPr>
            <a:r>
              <a:rPr lang="en-US" sz="4900" b="1" dirty="0" smtClean="0">
                <a:solidFill>
                  <a:schemeClr val="accent5">
                    <a:lumMod val="50000"/>
                  </a:schemeClr>
                </a:solidFill>
                <a:latin typeface="Lucida Sans Unicode" panose="020B0602030504020204" pitchFamily="34" charset="0"/>
                <a:cs typeface="Lucida Sans Unicode" panose="020B0602030504020204" pitchFamily="34" charset="0"/>
              </a:rPr>
              <a:t>Total: 444 articles </a:t>
            </a:r>
            <a:endParaRPr lang="ru-RU" sz="4900" b="1" dirty="0">
              <a:solidFill>
                <a:schemeClr val="accent5">
                  <a:lumMod val="50000"/>
                </a:schemeClr>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237305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ofile\Desktop\WFOOD2018 thanks 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0322"/>
            <a:ext cx="3933955" cy="557895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Profile\Desktop\CAgro2018 thanks 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2777" y="620688"/>
            <a:ext cx="4499991" cy="477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5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59632" y="451768"/>
            <a:ext cx="5742384" cy="249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0" y="3105835"/>
            <a:ext cx="4572000" cy="2031325"/>
          </a:xfrm>
          <a:prstGeom prst="rect">
            <a:avLst/>
          </a:prstGeom>
        </p:spPr>
        <p:txBody>
          <a:bodyPr>
            <a:spAutoFit/>
          </a:bodyPr>
          <a:lstStyle/>
          <a:p>
            <a:endParaRPr lang="en-GB" dirty="0" smtClean="0">
              <a:hlinkClick r:id="rId3"/>
            </a:endParaRPr>
          </a:p>
          <a:p>
            <a:endParaRPr lang="en-GB" dirty="0">
              <a:hlinkClick r:id="rId3"/>
            </a:endParaRPr>
          </a:p>
          <a:p>
            <a:r>
              <a:rPr lang="en-US" dirty="0" smtClean="0">
                <a:solidFill>
                  <a:srgbClr val="FF0000"/>
                </a:solidFill>
                <a:latin typeface="Lucida Sans Unicode" panose="020B0602030504020204" pitchFamily="34" charset="0"/>
                <a:cs typeface="Lucida Sans Unicode" panose="020B0602030504020204" pitchFamily="34" charset="0"/>
              </a:rPr>
              <a:t>Watch </a:t>
            </a:r>
            <a:r>
              <a:rPr lang="en-US" dirty="0">
                <a:solidFill>
                  <a:srgbClr val="FF0000"/>
                </a:solidFill>
                <a:latin typeface="Lucida Sans Unicode" panose="020B0602030504020204" pitchFamily="34" charset="0"/>
                <a:cs typeface="Lucida Sans Unicode" panose="020B0602030504020204" pitchFamily="34" charset="0"/>
              </a:rPr>
              <a:t>us on YouTube channel: </a:t>
            </a:r>
          </a:p>
          <a:p>
            <a:r>
              <a:rPr lang="en-GB" dirty="0">
                <a:hlinkClick r:id="rId3"/>
              </a:rPr>
              <a:t>https://</a:t>
            </a:r>
            <a:r>
              <a:rPr lang="en-GB" dirty="0" smtClean="0">
                <a:hlinkClick r:id="rId3"/>
              </a:rPr>
              <a:t>www.youtube.com/user/ItecaCaspian</a:t>
            </a:r>
          </a:p>
          <a:p>
            <a:endParaRPr lang="en-GB" dirty="0" smtClean="0">
              <a:hlinkClick r:id="rId3"/>
            </a:endParaRPr>
          </a:p>
          <a:p>
            <a:r>
              <a:rPr lang="en-GB" dirty="0" smtClean="0">
                <a:hlinkClick r:id="rId3"/>
              </a:rPr>
              <a:t>https</a:t>
            </a:r>
            <a:r>
              <a:rPr lang="en-GB" dirty="0">
                <a:hlinkClick r:id="rId3"/>
              </a:rPr>
              <a:t>://www.youtube.com/channel/UCjHIH7Zs_qIEpyJx3HbhIrA </a:t>
            </a:r>
          </a:p>
        </p:txBody>
      </p:sp>
    </p:spTree>
    <p:extLst>
      <p:ext uri="{BB962C8B-B14F-4D97-AF65-F5344CB8AC3E}">
        <p14:creationId xmlns:p14="http://schemas.microsoft.com/office/powerpoint/2010/main" val="3202761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484785"/>
            <a:ext cx="8352928" cy="2862322"/>
          </a:xfrm>
          <a:prstGeom prst="rect">
            <a:avLst/>
          </a:prstGeom>
        </p:spPr>
        <p:txBody>
          <a:bodyPr wrap="square">
            <a:spAutoFit/>
          </a:bodyPr>
          <a:lstStyle/>
          <a:p>
            <a:endParaRPr lang="en-US" sz="2000" i="1" dirty="0" smtClean="0">
              <a:latin typeface="Lucida Sans Unicode" panose="020B0602030504020204" pitchFamily="34" charset="0"/>
              <a:cs typeface="Lucida Sans Unicode" panose="020B0602030504020204" pitchFamily="34" charset="0"/>
            </a:endParaRPr>
          </a:p>
          <a:p>
            <a:endParaRPr lang="en-US" sz="2000" i="1" dirty="0">
              <a:latin typeface="Lucida Sans Unicode" panose="020B0602030504020204" pitchFamily="34" charset="0"/>
              <a:cs typeface="Lucida Sans Unicode" panose="020B0602030504020204" pitchFamily="34" charset="0"/>
            </a:endParaRPr>
          </a:p>
          <a:p>
            <a:endParaRPr lang="en-US" sz="2000" i="1" dirty="0" smtClean="0">
              <a:latin typeface="Lucida Sans Unicode" panose="020B0602030504020204" pitchFamily="34" charset="0"/>
              <a:cs typeface="Lucida Sans Unicode" panose="020B0602030504020204" pitchFamily="34" charset="0"/>
            </a:endParaRPr>
          </a:p>
          <a:p>
            <a:endParaRPr lang="en-US" sz="2000" i="1" dirty="0">
              <a:latin typeface="Lucida Sans Unicode" panose="020B0602030504020204" pitchFamily="34" charset="0"/>
              <a:cs typeface="Lucida Sans Unicode" panose="020B0602030504020204" pitchFamily="34" charset="0"/>
            </a:endParaRPr>
          </a:p>
          <a:p>
            <a:r>
              <a:rPr lang="en-US" sz="2000" b="1" i="1" dirty="0" smtClean="0">
                <a:latin typeface="Lucida Sans Unicode" panose="020B0602030504020204" pitchFamily="34" charset="0"/>
                <a:cs typeface="Lucida Sans Unicode" panose="020B0602030504020204" pitchFamily="34" charset="0"/>
              </a:rPr>
              <a:t>Total </a:t>
            </a:r>
            <a:r>
              <a:rPr lang="en-US" sz="2000" b="1" i="1" dirty="0">
                <a:latin typeface="Lucida Sans Unicode" panose="020B0602030504020204" pitchFamily="34" charset="0"/>
                <a:cs typeface="Lucida Sans Unicode" panose="020B0602030504020204" pitchFamily="34" charset="0"/>
              </a:rPr>
              <a:t>number </a:t>
            </a:r>
            <a:r>
              <a:rPr lang="en-US" sz="2000" b="1" i="1" dirty="0" smtClean="0">
                <a:latin typeface="Lucida Sans Unicode" panose="020B0602030504020204" pitchFamily="34" charset="0"/>
                <a:cs typeface="Lucida Sans Unicode" panose="020B0602030504020204" pitchFamily="34" charset="0"/>
              </a:rPr>
              <a:t>of </a:t>
            </a:r>
            <a:r>
              <a:rPr lang="en-US" sz="2000" b="1" i="1" dirty="0" err="1" smtClean="0">
                <a:latin typeface="Lucida Sans Unicode" panose="020B0602030504020204" pitchFamily="34" charset="0"/>
                <a:cs typeface="Lucida Sans Unicode" panose="020B0602030504020204" pitchFamily="34" charset="0"/>
              </a:rPr>
              <a:t>WorldFood</a:t>
            </a:r>
            <a:r>
              <a:rPr lang="en-US" sz="2000" b="1" i="1" dirty="0" smtClean="0">
                <a:latin typeface="Lucida Sans Unicode" panose="020B0602030504020204" pitchFamily="34" charset="0"/>
                <a:cs typeface="Lucida Sans Unicode" panose="020B0602030504020204" pitchFamily="34" charset="0"/>
              </a:rPr>
              <a:t>  Azerbaijan                             </a:t>
            </a:r>
            <a:r>
              <a:rPr lang="en-US" sz="2000" b="1" i="1" dirty="0">
                <a:latin typeface="Lucida Sans Unicode" panose="020B0602030504020204" pitchFamily="34" charset="0"/>
                <a:cs typeface="Lucida Sans Unicode" panose="020B0602030504020204" pitchFamily="34" charset="0"/>
              </a:rPr>
              <a:t>1 120</a:t>
            </a:r>
          </a:p>
          <a:p>
            <a:pPr algn="ctr"/>
            <a:endParaRPr lang="en-US" sz="2000" b="1" i="1" dirty="0" smtClean="0">
              <a:latin typeface="Lucida Sans Unicode" panose="020B0602030504020204" pitchFamily="34" charset="0"/>
              <a:cs typeface="Lucida Sans Unicode" panose="020B0602030504020204" pitchFamily="34" charset="0"/>
            </a:endParaRPr>
          </a:p>
          <a:p>
            <a:r>
              <a:rPr lang="en-US" sz="2000" b="1" i="1" dirty="0" smtClean="0">
                <a:latin typeface="Lucida Sans Unicode" panose="020B0602030504020204" pitchFamily="34" charset="0"/>
                <a:cs typeface="Lucida Sans Unicode" panose="020B0602030504020204" pitchFamily="34" charset="0"/>
              </a:rPr>
              <a:t>Total number of </a:t>
            </a:r>
            <a:r>
              <a:rPr lang="en-US" sz="2000" b="1" i="1" dirty="0" smtClean="0">
                <a:latin typeface="Lucida Sans Unicode" panose="020B0602030504020204" pitchFamily="34" charset="0"/>
                <a:cs typeface="Lucida Sans Unicode" panose="020B0602030504020204" pitchFamily="34" charset="0"/>
              </a:rPr>
              <a:t>Caspian Agro                                            </a:t>
            </a:r>
            <a:r>
              <a:rPr lang="en-US" sz="2000" b="1" i="1" dirty="0" smtClean="0">
                <a:latin typeface="Lucida Sans Unicode" panose="020B0602030504020204" pitchFamily="34" charset="0"/>
                <a:cs typeface="Lucida Sans Unicode" panose="020B0602030504020204" pitchFamily="34" charset="0"/>
              </a:rPr>
              <a:t>227</a:t>
            </a:r>
            <a:endParaRPr lang="en-US" sz="2000" b="1" i="1" dirty="0">
              <a:latin typeface="Lucida Sans Unicode" panose="020B0602030504020204" pitchFamily="34" charset="0"/>
              <a:cs typeface="Lucida Sans Unicode" panose="020B0602030504020204" pitchFamily="34" charset="0"/>
            </a:endParaRPr>
          </a:p>
          <a:p>
            <a:pPr algn="ctr"/>
            <a:endParaRPr lang="en-US" sz="2000" b="1" i="1" dirty="0" smtClean="0">
              <a:latin typeface="Lucida Sans Unicode" panose="020B0602030504020204" pitchFamily="34" charset="0"/>
              <a:cs typeface="Lucida Sans Unicode" panose="020B0602030504020204" pitchFamily="34" charset="0"/>
            </a:endParaRPr>
          </a:p>
          <a:p>
            <a:pPr algn="ctr"/>
            <a:endParaRPr lang="ru-RU" sz="2000" b="1" i="1" dirty="0">
              <a:latin typeface="Lucida Sans Unicode" panose="020B0602030504020204" pitchFamily="34" charset="0"/>
              <a:cs typeface="Lucida Sans Unicode" panose="020B0602030504020204" pitchFamily="34" charset="0"/>
            </a:endParaRPr>
          </a:p>
        </p:txBody>
      </p:sp>
      <p:pic>
        <p:nvPicPr>
          <p:cNvPr id="2050" name="Picture 2" descr="D:\~Profile\Desktop\like-button-201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507324"/>
            <a:ext cx="1368152" cy="5706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rofile\Desktop\h0fvargheeyaybm4oyy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003" y="260648"/>
            <a:ext cx="4963076" cy="1570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Profile\Desktop\like-button-201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3" y="3212977"/>
            <a:ext cx="1296143" cy="54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4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6144"/>
          </a:xfrm>
        </p:spPr>
        <p:txBody>
          <a:bodyPr>
            <a:normAutofit/>
          </a:bodyPr>
          <a:lstStyle/>
          <a:p>
            <a:r>
              <a:rPr lang="en-US" sz="5400" b="1" i="1" dirty="0" smtClean="0">
                <a:solidFill>
                  <a:schemeClr val="accent5">
                    <a:lumMod val="50000"/>
                  </a:schemeClr>
                </a:solidFill>
                <a:latin typeface="Lucida Sans Unicode" panose="020B0602030504020204" pitchFamily="34" charset="0"/>
                <a:cs typeface="Lucida Sans Unicode" panose="020B0602030504020204" pitchFamily="34" charset="0"/>
              </a:rPr>
              <a:t>SEE YOU IN 2019!</a:t>
            </a:r>
            <a:endParaRPr lang="ru-RU" sz="5400" b="1" i="1" dirty="0">
              <a:solidFill>
                <a:schemeClr val="accent5">
                  <a:lumMod val="50000"/>
                </a:schemeClr>
              </a:solidFill>
              <a:latin typeface="Lucida Sans Unicode" panose="020B0602030504020204" pitchFamily="34" charset="0"/>
              <a:cs typeface="Lucida Sans Unicode" panose="020B0602030504020204" pitchFamily="34" charset="0"/>
            </a:endParaRPr>
          </a:p>
        </p:txBody>
      </p:sp>
      <p:pic>
        <p:nvPicPr>
          <p:cNvPr id="6146" name="Picture 2" descr="\\server\Design\WebSitesInfo\~Designs_Facebook\2019\CAgro2019 facebo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149080"/>
            <a:ext cx="4957636" cy="18394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rver\Design\WebSitesInfo\~Designs_Facebook\2019\WF2019 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5184576" cy="192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7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4824240"/>
              </p:ext>
            </p:extLst>
          </p:nvPr>
        </p:nvGraphicFramePr>
        <p:xfrm>
          <a:off x="539552" y="260648"/>
          <a:ext cx="8229600"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957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080120"/>
          </a:xfrm>
        </p:spPr>
        <p:txBody>
          <a:bodyPr/>
          <a:lstStyle/>
          <a:p>
            <a:r>
              <a:rPr lang="en-US" b="1" dirty="0">
                <a:solidFill>
                  <a:schemeClr val="accent5">
                    <a:lumMod val="50000"/>
                  </a:schemeClr>
                </a:solidFill>
                <a:latin typeface="Lucida Sans Unicode" panose="020B0602030504020204" pitchFamily="34" charset="0"/>
                <a:cs typeface="Lucida Sans Unicode" panose="020B0602030504020204" pitchFamily="34" charset="0"/>
              </a:rPr>
              <a:t>Statistics</a:t>
            </a:r>
            <a:endParaRPr lang="ru-RU" b="1" dirty="0">
              <a:solidFill>
                <a:schemeClr val="accent5">
                  <a:lumMod val="50000"/>
                </a:schemeClr>
              </a:solidFill>
              <a:latin typeface="Lucida Sans Unicode" panose="020B0602030504020204" pitchFamily="34" charset="0"/>
              <a:cs typeface="Lucida Sans Unicode" panose="020B0602030504020204" pitchFamily="34" charset="0"/>
            </a:endParaRPr>
          </a:p>
        </p:txBody>
      </p:sp>
      <p:sp>
        <p:nvSpPr>
          <p:cNvPr id="3" name="Subtitle 2"/>
          <p:cNvSpPr>
            <a:spLocks noGrp="1"/>
          </p:cNvSpPr>
          <p:nvPr>
            <p:ph type="subTitle" idx="1"/>
          </p:nvPr>
        </p:nvSpPr>
        <p:spPr>
          <a:xfrm>
            <a:off x="611560" y="1700808"/>
            <a:ext cx="7920880" cy="3168352"/>
          </a:xfrm>
        </p:spPr>
        <p:txBody>
          <a:bodyPr>
            <a:normAutofit/>
          </a:bodyPr>
          <a:lstStyle/>
          <a:p>
            <a:pPr algn="l"/>
            <a:r>
              <a:rPr lang="en-US" sz="2000" i="1" dirty="0" smtClean="0">
                <a:solidFill>
                  <a:schemeClr val="tx1"/>
                </a:solidFill>
                <a:latin typeface="Lucida Sans Unicode" panose="020B0602030504020204" pitchFamily="34" charset="0"/>
                <a:cs typeface="Lucida Sans Unicode" panose="020B0602030504020204" pitchFamily="34" charset="0"/>
              </a:rPr>
              <a:t>Of the </a:t>
            </a:r>
            <a:r>
              <a:rPr lang="en-US" sz="2000" i="1" dirty="0" err="1" smtClean="0">
                <a:solidFill>
                  <a:schemeClr val="tx1"/>
                </a:solidFill>
                <a:latin typeface="Lucida Sans Unicode" panose="020B0602030504020204" pitchFamily="34" charset="0"/>
                <a:cs typeface="Lucida Sans Unicode" panose="020B0602030504020204" pitchFamily="34" charset="0"/>
              </a:rPr>
              <a:t>WorldFoodAzerbaijan</a:t>
            </a:r>
            <a:r>
              <a:rPr lang="en-US" sz="2000" i="1" dirty="0" smtClean="0">
                <a:solidFill>
                  <a:schemeClr val="tx1"/>
                </a:solidFill>
                <a:latin typeface="Lucida Sans Unicode" panose="020B0602030504020204" pitchFamily="34" charset="0"/>
                <a:cs typeface="Lucida Sans Unicode" panose="020B0602030504020204" pitchFamily="34" charset="0"/>
              </a:rPr>
              <a:t>, Caspian Agro &amp; </a:t>
            </a:r>
            <a:r>
              <a:rPr lang="en-US" sz="2000" i="1" dirty="0" err="1" smtClean="0">
                <a:solidFill>
                  <a:schemeClr val="tx1"/>
                </a:solidFill>
                <a:latin typeface="Lucida Sans Unicode" panose="020B0602030504020204" pitchFamily="34" charset="0"/>
                <a:cs typeface="Lucida Sans Unicode" panose="020B0602030504020204" pitchFamily="34" charset="0"/>
              </a:rPr>
              <a:t>IpackCaspian</a:t>
            </a:r>
            <a:r>
              <a:rPr lang="en-US" sz="2000" i="1" dirty="0" smtClean="0">
                <a:solidFill>
                  <a:schemeClr val="tx1"/>
                </a:solidFill>
                <a:latin typeface="Lucida Sans Unicode" panose="020B0602030504020204" pitchFamily="34" charset="0"/>
                <a:cs typeface="Lucida Sans Unicode" panose="020B0602030504020204" pitchFamily="34" charset="0"/>
              </a:rPr>
              <a:t> exhibitions:</a:t>
            </a:r>
          </a:p>
          <a:p>
            <a:pPr algn="l"/>
            <a:endParaRPr lang="en-US" sz="1600" dirty="0">
              <a:solidFill>
                <a:schemeClr val="tx1"/>
              </a:solidFill>
              <a:latin typeface="Lucida Sans Unicode" panose="020B0602030504020204" pitchFamily="34" charset="0"/>
              <a:cs typeface="Lucida Sans Unicode" panose="020B0602030504020204" pitchFamily="34" charset="0"/>
            </a:endParaRPr>
          </a:p>
          <a:p>
            <a:pPr algn="l"/>
            <a:r>
              <a:rPr lang="en-GB" sz="1600" b="1" dirty="0" smtClean="0">
                <a:solidFill>
                  <a:schemeClr val="tx1"/>
                </a:solidFill>
                <a:latin typeface="Lucida Sans Unicode" panose="020B0602030504020204" pitchFamily="34" charset="0"/>
                <a:cs typeface="Lucida Sans Unicode" panose="020B0602030504020204" pitchFamily="34" charset="0"/>
              </a:rPr>
              <a:t>39 articles were </a:t>
            </a:r>
            <a:r>
              <a:rPr lang="en-GB" sz="1600" b="1" dirty="0">
                <a:solidFill>
                  <a:schemeClr val="tx1"/>
                </a:solidFill>
                <a:latin typeface="Lucida Sans Unicode" panose="020B0602030504020204" pitchFamily="34" charset="0"/>
                <a:cs typeface="Lucida Sans Unicode" panose="020B0602030504020204" pitchFamily="34" charset="0"/>
              </a:rPr>
              <a:t>published </a:t>
            </a:r>
            <a:r>
              <a:rPr lang="en-GB" sz="1600" b="1" dirty="0" smtClean="0">
                <a:solidFill>
                  <a:schemeClr val="tx1"/>
                </a:solidFill>
                <a:latin typeface="Lucida Sans Unicode" panose="020B0602030504020204" pitchFamily="34" charset="0"/>
                <a:cs typeface="Lucida Sans Unicode" panose="020B0602030504020204" pitchFamily="34" charset="0"/>
              </a:rPr>
              <a:t>in 34 </a:t>
            </a:r>
            <a:r>
              <a:rPr lang="en-US" sz="1600" b="1" dirty="0" smtClean="0">
                <a:solidFill>
                  <a:schemeClr val="tx1"/>
                </a:solidFill>
                <a:latin typeface="Lucida Sans Unicode" panose="020B0602030504020204" pitchFamily="34" charset="0"/>
                <a:cs typeface="Lucida Sans Unicode" panose="020B0602030504020204" pitchFamily="34" charset="0"/>
              </a:rPr>
              <a:t>Newspapers and 5 Magazines</a:t>
            </a:r>
          </a:p>
          <a:p>
            <a:pPr algn="l"/>
            <a:endParaRPr lang="en-US" sz="1600" b="1" dirty="0">
              <a:solidFill>
                <a:schemeClr val="tx1"/>
              </a:solidFill>
              <a:latin typeface="Lucida Sans Unicode" panose="020B0602030504020204" pitchFamily="34" charset="0"/>
              <a:cs typeface="Lucida Sans Unicode" panose="020B0602030504020204" pitchFamily="34" charset="0"/>
            </a:endParaRPr>
          </a:p>
          <a:p>
            <a:pPr algn="l"/>
            <a:r>
              <a:rPr lang="en-US" sz="1600" b="1" dirty="0" smtClean="0">
                <a:solidFill>
                  <a:schemeClr val="tx1"/>
                </a:solidFill>
                <a:latin typeface="Lucida Sans Unicode" panose="020B0602030504020204" pitchFamily="34" charset="0"/>
                <a:cs typeface="Lucida Sans Unicode" panose="020B0602030504020204" pitchFamily="34" charset="0"/>
              </a:rPr>
              <a:t>444 news </a:t>
            </a:r>
            <a:r>
              <a:rPr lang="en-US" sz="1600" b="1" dirty="0">
                <a:solidFill>
                  <a:schemeClr val="tx1"/>
                </a:solidFill>
                <a:latin typeface="Lucida Sans Unicode" panose="020B0602030504020204" pitchFamily="34" charset="0"/>
                <a:cs typeface="Lucida Sans Unicode" panose="020B0602030504020204" pitchFamily="34" charset="0"/>
              </a:rPr>
              <a:t>were published </a:t>
            </a:r>
            <a:r>
              <a:rPr lang="en-US" sz="1600" b="1" dirty="0" smtClean="0">
                <a:solidFill>
                  <a:schemeClr val="tx1"/>
                </a:solidFill>
                <a:latin typeface="Lucida Sans Unicode" panose="020B0602030504020204" pitchFamily="34" charset="0"/>
                <a:cs typeface="Lucida Sans Unicode" panose="020B0602030504020204" pitchFamily="34" charset="0"/>
              </a:rPr>
              <a:t>in 120 Internet Portals</a:t>
            </a:r>
          </a:p>
          <a:p>
            <a:pPr algn="l"/>
            <a:endParaRPr lang="en-US" sz="1600" b="1" dirty="0">
              <a:solidFill>
                <a:schemeClr val="tx1"/>
              </a:solidFill>
              <a:latin typeface="Lucida Sans Unicode" panose="020B0602030504020204" pitchFamily="34" charset="0"/>
              <a:cs typeface="Lucida Sans Unicode" panose="020B0602030504020204" pitchFamily="34" charset="0"/>
            </a:endParaRPr>
          </a:p>
          <a:p>
            <a:pPr algn="l"/>
            <a:r>
              <a:rPr lang="en-US" sz="1600" b="1" dirty="0" smtClean="0">
                <a:solidFill>
                  <a:schemeClr val="tx1"/>
                </a:solidFill>
                <a:latin typeface="Lucida Sans Unicode" panose="020B0602030504020204" pitchFamily="34" charset="0"/>
                <a:cs typeface="Lucida Sans Unicode" panose="020B0602030504020204" pitchFamily="34" charset="0"/>
              </a:rPr>
              <a:t>9 TV channels showed the video about the exhibitions 34 times  in daily news</a:t>
            </a:r>
          </a:p>
          <a:p>
            <a:pPr algn="l"/>
            <a:endParaRPr lang="en-US" sz="1600" b="1" dirty="0" smtClean="0">
              <a:solidFill>
                <a:schemeClr val="tx1"/>
              </a:solidFill>
              <a:latin typeface="Lucida Sans Unicode" panose="020B0602030504020204" pitchFamily="34" charset="0"/>
              <a:cs typeface="Lucida Sans Unicode" panose="020B0602030504020204" pitchFamily="34" charset="0"/>
            </a:endParaRPr>
          </a:p>
          <a:p>
            <a:pPr algn="l"/>
            <a:r>
              <a:rPr lang="en-US" sz="1600" b="1" dirty="0" smtClean="0">
                <a:solidFill>
                  <a:schemeClr val="tx1"/>
                </a:solidFill>
                <a:latin typeface="Lucida Sans Unicode" panose="020B0602030504020204" pitchFamily="34" charset="0"/>
                <a:cs typeface="Lucida Sans Unicode" panose="020B0602030504020204" pitchFamily="34" charset="0"/>
              </a:rPr>
              <a:t>3 Radio channels  voiced advertising and 10 interview</a:t>
            </a:r>
            <a:endParaRPr lang="ru-RU" sz="1600" b="1" dirty="0">
              <a:solidFill>
                <a:schemeClr val="tx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53857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7804348" cy="548640"/>
          </a:xfrm>
        </p:spPr>
        <p:txBody>
          <a:bodyPr>
            <a:normAutofit fontScale="90000"/>
          </a:bodyPr>
          <a:lstStyle/>
          <a:p>
            <a:r>
              <a:rPr lang="en-US" b="1" dirty="0">
                <a:solidFill>
                  <a:schemeClr val="accent5">
                    <a:lumMod val="50000"/>
                  </a:schemeClr>
                </a:solidFill>
                <a:latin typeface="Lucida Sans Unicode" panose="020B0602030504020204" pitchFamily="34" charset="0"/>
                <a:cs typeface="Lucida Sans Unicode" panose="020B0602030504020204" pitchFamily="34" charset="0"/>
              </a:rPr>
              <a:t>Press Conference</a:t>
            </a:r>
            <a:endParaRPr lang="ru-RU" b="1" dirty="0">
              <a:solidFill>
                <a:schemeClr val="accent5">
                  <a:lumMod val="50000"/>
                </a:schemeClr>
              </a:solidFill>
            </a:endParaRPr>
          </a:p>
        </p:txBody>
      </p:sp>
      <p:sp>
        <p:nvSpPr>
          <p:cNvPr id="4" name="Content Placeholder 3"/>
          <p:cNvSpPr>
            <a:spLocks noGrp="1"/>
          </p:cNvSpPr>
          <p:nvPr>
            <p:ph sz="half" idx="2"/>
          </p:nvPr>
        </p:nvSpPr>
        <p:spPr>
          <a:xfrm>
            <a:off x="395536" y="908720"/>
            <a:ext cx="4101852" cy="5256584"/>
          </a:xfrm>
        </p:spPr>
        <p:txBody>
          <a:bodyPr>
            <a:normAutofit fontScale="92500" lnSpcReduction="20000"/>
          </a:bodyPr>
          <a:lstStyle/>
          <a:p>
            <a:pPr marL="0" indent="0" algn="just">
              <a:buNone/>
            </a:pPr>
            <a:endParaRPr lang="en-US" sz="1500" b="0" dirty="0" smtClean="0">
              <a:latin typeface="Lucida Sans Unicode" panose="020B0602030504020204" pitchFamily="34" charset="0"/>
              <a:cs typeface="Lucida Sans Unicode" panose="020B0602030504020204" pitchFamily="34" charset="0"/>
            </a:endParaRPr>
          </a:p>
          <a:p>
            <a:pPr marL="0" indent="0" algn="just">
              <a:buNone/>
            </a:pPr>
            <a:r>
              <a:rPr lang="en-US" sz="1600" dirty="0">
                <a:latin typeface="Lucida Sans Unicode" panose="020B0602030504020204" pitchFamily="34" charset="0"/>
                <a:cs typeface="Lucida Sans Unicode" panose="020B0602030504020204" pitchFamily="34" charset="0"/>
              </a:rPr>
              <a:t>The press conference dedicated to the opening of the 24th Azerbaijan International Food Industry, the 12th Azerbaijan International Agriculture and Caspian International Packaging, Tare, Label and Printing exhibitions took place on May 15, at 12:00 a.m. at the Hyatt Regency hotel.</a:t>
            </a:r>
          </a:p>
          <a:p>
            <a:pPr marL="0" indent="0" algn="just">
              <a:buNone/>
            </a:pPr>
            <a:endParaRPr lang="en-US" sz="1600" dirty="0">
              <a:latin typeface="Lucida Sans Unicode" panose="020B0602030504020204" pitchFamily="34" charset="0"/>
              <a:cs typeface="Lucida Sans Unicode" panose="020B0602030504020204" pitchFamily="34" charset="0"/>
            </a:endParaRPr>
          </a:p>
          <a:p>
            <a:pPr marL="0" indent="0" algn="just">
              <a:buNone/>
            </a:pPr>
            <a:r>
              <a:rPr lang="en-US" sz="1600" dirty="0">
                <a:latin typeface="Lucida Sans Unicode" panose="020B0602030504020204" pitchFamily="34" charset="0"/>
                <a:cs typeface="Lucida Sans Unicode" panose="020B0602030504020204" pitchFamily="34" charset="0"/>
              </a:rPr>
              <a:t>The press conference was attended by Mr. </a:t>
            </a:r>
            <a:r>
              <a:rPr lang="en-US" sz="1600" dirty="0" err="1">
                <a:latin typeface="Lucida Sans Unicode" panose="020B0602030504020204" pitchFamily="34" charset="0"/>
                <a:cs typeface="Lucida Sans Unicode" panose="020B0602030504020204" pitchFamily="34" charset="0"/>
              </a:rPr>
              <a:t>Anar</a:t>
            </a:r>
            <a:r>
              <a:rPr lang="en-US" sz="1600" dirty="0">
                <a:latin typeface="Lucida Sans Unicode" panose="020B0602030504020204" pitchFamily="34" charset="0"/>
                <a:cs typeface="Lucida Sans Unicode" panose="020B0602030504020204" pitchFamily="34" charset="0"/>
              </a:rPr>
              <a:t> Huseynov - Head of Information and Public Relations Department of the Ministry of Agriculture of the Republic of Azerbaijan, Mr. Mansur </a:t>
            </a:r>
            <a:r>
              <a:rPr lang="en-US" sz="1600" dirty="0" err="1">
                <a:latin typeface="Lucida Sans Unicode" panose="020B0602030504020204" pitchFamily="34" charset="0"/>
                <a:cs typeface="Lucida Sans Unicode" panose="020B0602030504020204" pitchFamily="34" charset="0"/>
              </a:rPr>
              <a:t>Piriyev</a:t>
            </a:r>
            <a:r>
              <a:rPr lang="en-US" sz="1600" dirty="0">
                <a:latin typeface="Lucida Sans Unicode" panose="020B0602030504020204" pitchFamily="34" charset="0"/>
                <a:cs typeface="Lucida Sans Unicode" panose="020B0602030504020204" pitchFamily="34" charset="0"/>
              </a:rPr>
              <a:t> - Head of the Communication and Information Technologies Department of the Food Safety Agency, Mr. Edward Strachan - Regional Director of ITE Group and Ms. </a:t>
            </a:r>
            <a:r>
              <a:rPr lang="en-US" sz="1600" dirty="0" err="1">
                <a:latin typeface="Lucida Sans Unicode" panose="020B0602030504020204" pitchFamily="34" charset="0"/>
                <a:cs typeface="Lucida Sans Unicode" panose="020B0602030504020204" pitchFamily="34" charset="0"/>
              </a:rPr>
              <a:t>Zarina</a:t>
            </a:r>
            <a:r>
              <a:rPr lang="en-US" sz="1600" dirty="0">
                <a:latin typeface="Lucida Sans Unicode" panose="020B0602030504020204" pitchFamily="34" charset="0"/>
                <a:cs typeface="Lucida Sans Unicode" panose="020B0602030504020204" pitchFamily="34" charset="0"/>
              </a:rPr>
              <a:t> Mammadova - Project manager. 30 media representatives attended the press-conference from </a:t>
            </a:r>
            <a:r>
              <a:rPr lang="en-US" sz="1600" dirty="0" err="1">
                <a:latin typeface="Lucida Sans Unicode" panose="020B0602030504020204" pitchFamily="34" charset="0"/>
                <a:cs typeface="Lucida Sans Unicode" panose="020B0602030504020204" pitchFamily="34" charset="0"/>
              </a:rPr>
              <a:t>AzTv</a:t>
            </a:r>
            <a:r>
              <a:rPr lang="en-US" sz="1600" dirty="0">
                <a:latin typeface="Lucida Sans Unicode" panose="020B0602030504020204" pitchFamily="34" charset="0"/>
                <a:cs typeface="Lucida Sans Unicode" panose="020B0602030504020204" pitchFamily="34" charset="0"/>
              </a:rPr>
              <a:t>, ARB, CBC, Iran TV, </a:t>
            </a:r>
            <a:r>
              <a:rPr lang="en-US" sz="1600" dirty="0" err="1">
                <a:latin typeface="Lucida Sans Unicode" panose="020B0602030504020204" pitchFamily="34" charset="0"/>
                <a:cs typeface="Lucida Sans Unicode" panose="020B0602030504020204" pitchFamily="34" charset="0"/>
              </a:rPr>
              <a:t>Lider</a:t>
            </a:r>
            <a:r>
              <a:rPr lang="en-US" sz="1600" dirty="0">
                <a:latin typeface="Lucida Sans Unicode" panose="020B0602030504020204" pitchFamily="34" charset="0"/>
                <a:cs typeface="Lucida Sans Unicode" panose="020B0602030504020204" pitchFamily="34" charset="0"/>
              </a:rPr>
              <a:t>, TREND, </a:t>
            </a:r>
            <a:r>
              <a:rPr lang="en-US" sz="1600" dirty="0" err="1">
                <a:latin typeface="Lucida Sans Unicode" panose="020B0602030504020204" pitchFamily="34" charset="0"/>
                <a:cs typeface="Lucida Sans Unicode" panose="020B0602030504020204" pitchFamily="34" charset="0"/>
              </a:rPr>
              <a:t>Azertag</a:t>
            </a:r>
            <a:r>
              <a:rPr lang="en-US" sz="1600" dirty="0">
                <a:latin typeface="Lucida Sans Unicode" panose="020B0602030504020204" pitchFamily="34" charset="0"/>
                <a:cs typeface="Lucida Sans Unicode" panose="020B0602030504020204" pitchFamily="34" charset="0"/>
              </a:rPr>
              <a:t>, APA, Report, Sputnik, </a:t>
            </a:r>
            <a:r>
              <a:rPr lang="en-US" sz="1600" dirty="0" err="1">
                <a:latin typeface="Lucida Sans Unicode" panose="020B0602030504020204" pitchFamily="34" charset="0"/>
                <a:cs typeface="Lucida Sans Unicode" panose="020B0602030504020204" pitchFamily="34" charset="0"/>
              </a:rPr>
              <a:t>Salamnews</a:t>
            </a:r>
            <a:r>
              <a:rPr lang="en-US" sz="1600" dirty="0">
                <a:latin typeface="Lucida Sans Unicode" panose="020B0602030504020204" pitchFamily="34" charset="0"/>
                <a:cs typeface="Lucida Sans Unicode" panose="020B0602030504020204" pitchFamily="34" charset="0"/>
              </a:rPr>
              <a:t>, 1news and others.</a:t>
            </a:r>
            <a:endParaRPr lang="ru-RU" sz="1600" dirty="0">
              <a:latin typeface="Lucida Sans Unicode" panose="020B0602030504020204" pitchFamily="34" charset="0"/>
              <a:cs typeface="Lucida Sans Unicode" panose="020B0602030504020204" pitchFamily="34" charset="0"/>
            </a:endParaRPr>
          </a:p>
        </p:txBody>
      </p:sp>
      <p:pic>
        <p:nvPicPr>
          <p:cNvPr id="1026" name="Picture 2" descr="\\server\Multimedia\Photos\2018\Iteca\WorldFood\Press_conference\IMG_2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980728"/>
            <a:ext cx="4176464" cy="27843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Multimedia\Photos\2018\Iteca\WorldFood\Press_conference\IMG_21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861048"/>
            <a:ext cx="4176464" cy="278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3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US" b="1" dirty="0">
                <a:solidFill>
                  <a:schemeClr val="accent5">
                    <a:lumMod val="50000"/>
                  </a:schemeClr>
                </a:solidFill>
                <a:latin typeface="Lucida Sans Unicode" panose="020B0602030504020204" pitchFamily="34" charset="0"/>
                <a:cs typeface="Lucida Sans Unicode" panose="020B0602030504020204" pitchFamily="34" charset="0"/>
              </a:rPr>
              <a:t>Official visit of the President</a:t>
            </a:r>
            <a:endParaRPr lang="ru-RU" b="1" dirty="0">
              <a:solidFill>
                <a:schemeClr val="accent5">
                  <a:lumMod val="50000"/>
                </a:schemeClr>
              </a:solidFill>
              <a:latin typeface="Lucida Sans Unicode" panose="020B0602030504020204" pitchFamily="34" charset="0"/>
              <a:cs typeface="Lucida Sans Unicode" panose="020B0602030504020204" pitchFamily="34" charset="0"/>
            </a:endParaRPr>
          </a:p>
        </p:txBody>
      </p:sp>
      <p:pic>
        <p:nvPicPr>
          <p:cNvPr id="2050" name="Picture 2" descr="\\server\Multimedia\Photos\2018\Iteca\WorldFood\President\DSC_29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67545"/>
            <a:ext cx="4110973"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erver\Multimedia\Photos\2018\Iteca\WorldFood\President\DSC_3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500" y="1048275"/>
            <a:ext cx="411097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er\Multimedia\Photos\2018\Iteca\WorldFood\President\DSC_38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60" y="3996160"/>
            <a:ext cx="4124349" cy="27452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erver\Multimedia\Photos\2018\Iteca\WorldFood\President\DSC_39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9499" y="4005063"/>
            <a:ext cx="411097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2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latin typeface="Lucida Sans Unicode" panose="020B0602030504020204" pitchFamily="34" charset="0"/>
                <a:cs typeface="Lucida Sans Unicode" panose="020B0602030504020204" pitchFamily="34" charset="0"/>
              </a:rPr>
              <a:t>Opening Ceremony</a:t>
            </a:r>
            <a:endParaRPr lang="ru-RU" b="1" dirty="0">
              <a:solidFill>
                <a:schemeClr val="accent5">
                  <a:lumMod val="50000"/>
                </a:schemeClr>
              </a:solidFill>
            </a:endParaRPr>
          </a:p>
        </p:txBody>
      </p:sp>
      <p:sp>
        <p:nvSpPr>
          <p:cNvPr id="3" name="Content Placeholder 2"/>
          <p:cNvSpPr>
            <a:spLocks noGrp="1"/>
          </p:cNvSpPr>
          <p:nvPr>
            <p:ph sz="half" idx="1"/>
          </p:nvPr>
        </p:nvSpPr>
        <p:spPr>
          <a:xfrm>
            <a:off x="323528" y="1196753"/>
            <a:ext cx="4182616" cy="2808311"/>
          </a:xfrm>
        </p:spPr>
        <p:txBody>
          <a:bodyPr>
            <a:normAutofit lnSpcReduction="10000"/>
          </a:bodyPr>
          <a:lstStyle/>
          <a:p>
            <a:pPr marL="0" indent="0" algn="just">
              <a:buNone/>
            </a:pPr>
            <a:r>
              <a:rPr lang="en-US" sz="1400" dirty="0" smtClean="0">
                <a:latin typeface="Lucida Sans Unicode" panose="020B0602030504020204" pitchFamily="34" charset="0"/>
                <a:cs typeface="Lucida Sans Unicode" panose="020B0602030504020204" pitchFamily="34" charset="0"/>
              </a:rPr>
              <a:t>The opening ceremony of </a:t>
            </a:r>
            <a:r>
              <a:rPr lang="en-US" sz="1400" dirty="0" err="1" smtClean="0">
                <a:latin typeface="Lucida Sans Unicode" panose="020B0602030504020204" pitchFamily="34" charset="0"/>
                <a:cs typeface="Lucida Sans Unicode" panose="020B0602030504020204" pitchFamily="34" charset="0"/>
              </a:rPr>
              <a:t>WorldFood</a:t>
            </a:r>
            <a:r>
              <a:rPr lang="en-US" sz="1400" dirty="0" smtClean="0">
                <a:latin typeface="Lucida Sans Unicode" panose="020B0602030504020204" pitchFamily="34" charset="0"/>
                <a:cs typeface="Lucida Sans Unicode" panose="020B0602030504020204" pitchFamily="34" charset="0"/>
              </a:rPr>
              <a:t> Azerbaijan, </a:t>
            </a:r>
            <a:r>
              <a:rPr lang="en-US" sz="1400" dirty="0" err="1" smtClean="0">
                <a:latin typeface="Lucida Sans Unicode" panose="020B0602030504020204" pitchFamily="34" charset="0"/>
                <a:cs typeface="Lucida Sans Unicode" panose="020B0602030504020204" pitchFamily="34" charset="0"/>
              </a:rPr>
              <a:t>CaspianAgro</a:t>
            </a:r>
            <a:r>
              <a:rPr lang="en-US" sz="1400" dirty="0" smtClean="0">
                <a:latin typeface="Lucida Sans Unicode" panose="020B0602030504020204" pitchFamily="34" charset="0"/>
                <a:cs typeface="Lucida Sans Unicode" panose="020B0602030504020204" pitchFamily="34" charset="0"/>
              </a:rPr>
              <a:t> and </a:t>
            </a:r>
            <a:r>
              <a:rPr lang="en-US" sz="1400" dirty="0" err="1" smtClean="0">
                <a:latin typeface="Lucida Sans Unicode" panose="020B0602030504020204" pitchFamily="34" charset="0"/>
                <a:cs typeface="Lucida Sans Unicode" panose="020B0602030504020204" pitchFamily="34" charset="0"/>
              </a:rPr>
              <a:t>IpackCaspian</a:t>
            </a:r>
            <a:r>
              <a:rPr lang="en-US" sz="1400" dirty="0" smtClean="0">
                <a:latin typeface="Lucida Sans Unicode" panose="020B0602030504020204" pitchFamily="34" charset="0"/>
                <a:cs typeface="Lucida Sans Unicode" panose="020B0602030504020204" pitchFamily="34" charset="0"/>
              </a:rPr>
              <a:t> exhibitions was </a:t>
            </a:r>
            <a:r>
              <a:rPr lang="en-US" sz="1400" dirty="0">
                <a:latin typeface="Lucida Sans Unicode" panose="020B0602030504020204" pitchFamily="34" charset="0"/>
                <a:cs typeface="Lucida Sans Unicode" panose="020B0602030504020204" pitchFamily="34" charset="0"/>
              </a:rPr>
              <a:t>held on </a:t>
            </a:r>
            <a:r>
              <a:rPr lang="en-US" sz="1400" dirty="0" smtClean="0">
                <a:latin typeface="Lucida Sans Unicode" panose="020B0602030504020204" pitchFamily="34" charset="0"/>
                <a:cs typeface="Lucida Sans Unicode" panose="020B0602030504020204" pitchFamily="34" charset="0"/>
              </a:rPr>
              <a:t>16 May at 10:00 at </a:t>
            </a:r>
            <a:r>
              <a:rPr lang="en-US" sz="1400" dirty="0">
                <a:latin typeface="Lucida Sans Unicode" panose="020B0602030504020204" pitchFamily="34" charset="0"/>
                <a:cs typeface="Lucida Sans Unicode" panose="020B0602030504020204" pitchFamily="34" charset="0"/>
              </a:rPr>
              <a:t>Baku Expo Center.</a:t>
            </a:r>
          </a:p>
          <a:p>
            <a:pPr marL="0" indent="0" algn="just">
              <a:buNone/>
            </a:pPr>
            <a:r>
              <a:rPr lang="en-US" sz="1400" dirty="0">
                <a:latin typeface="Lucida Sans Unicode" panose="020B0602030504020204" pitchFamily="34" charset="0"/>
                <a:cs typeface="Lucida Sans Unicode" panose="020B0602030504020204" pitchFamily="34" charset="0"/>
              </a:rPr>
              <a:t>The official opening ceremony of the </a:t>
            </a:r>
            <a:r>
              <a:rPr lang="en-US" sz="1400" dirty="0" smtClean="0">
                <a:latin typeface="Lucida Sans Unicode" panose="020B0602030504020204" pitchFamily="34" charset="0"/>
                <a:cs typeface="Lucida Sans Unicode" panose="020B0602030504020204" pitchFamily="34" charset="0"/>
              </a:rPr>
              <a:t>exhibitions took place </a:t>
            </a:r>
            <a:r>
              <a:rPr lang="en-US" sz="1400" dirty="0">
                <a:latin typeface="Lucida Sans Unicode" panose="020B0602030504020204" pitchFamily="34" charset="0"/>
                <a:cs typeface="Lucida Sans Unicode" panose="020B0602030504020204" pitchFamily="34" charset="0"/>
              </a:rPr>
              <a:t>with participation of</a:t>
            </a:r>
            <a:r>
              <a:rPr lang="en-US" sz="1400" dirty="0" smtClean="0">
                <a:latin typeface="Lucida Sans Unicode" panose="020B0602030504020204" pitchFamily="34" charset="0"/>
                <a:cs typeface="Lucida Sans Unicode" panose="020B0602030504020204" pitchFamily="34" charset="0"/>
              </a:rPr>
              <a:t>:</a:t>
            </a:r>
          </a:p>
          <a:p>
            <a:pPr marL="0" indent="0" algn="just">
              <a:buNone/>
            </a:pPr>
            <a:endParaRPr lang="en-US" sz="14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n-US" sz="1400" dirty="0">
                <a:latin typeface="Lucida Sans Unicode" panose="020B0602030504020204" pitchFamily="34" charset="0"/>
                <a:cs typeface="Lucida Sans Unicode" panose="020B0602030504020204" pitchFamily="34" charset="0"/>
              </a:rPr>
              <a:t>Mr. </a:t>
            </a:r>
            <a:r>
              <a:rPr lang="en-US" sz="1400" dirty="0" err="1">
                <a:latin typeface="Lucida Sans Unicode" panose="020B0602030504020204" pitchFamily="34" charset="0"/>
                <a:cs typeface="Lucida Sans Unicode" panose="020B0602030504020204" pitchFamily="34" charset="0"/>
              </a:rPr>
              <a:t>Inam</a:t>
            </a:r>
            <a:r>
              <a:rPr lang="en-US" sz="1400" dirty="0">
                <a:latin typeface="Lucida Sans Unicode" panose="020B0602030504020204" pitchFamily="34" charset="0"/>
                <a:cs typeface="Lucida Sans Unicode" panose="020B0602030504020204" pitchFamily="34" charset="0"/>
              </a:rPr>
              <a:t> </a:t>
            </a:r>
            <a:r>
              <a:rPr lang="en-US" sz="1400" dirty="0" smtClean="0">
                <a:latin typeface="Lucida Sans Unicode" panose="020B0602030504020204" pitchFamily="34" charset="0"/>
                <a:cs typeface="Lucida Sans Unicode" panose="020B0602030504020204" pitchFamily="34" charset="0"/>
              </a:rPr>
              <a:t>Karimov - </a:t>
            </a:r>
            <a:r>
              <a:rPr lang="en-US" sz="1400" dirty="0">
                <a:latin typeface="Lucida Sans Unicode" panose="020B0602030504020204" pitchFamily="34" charset="0"/>
                <a:cs typeface="Lucida Sans Unicode" panose="020B0602030504020204" pitchFamily="34" charset="0"/>
              </a:rPr>
              <a:t>Minister of Agriculture of the Republic of </a:t>
            </a:r>
            <a:r>
              <a:rPr lang="en-US" sz="1400" dirty="0" smtClean="0">
                <a:latin typeface="Lucida Sans Unicode" panose="020B0602030504020204" pitchFamily="34" charset="0"/>
                <a:cs typeface="Lucida Sans Unicode" panose="020B0602030504020204" pitchFamily="34" charset="0"/>
              </a:rPr>
              <a:t>Azerbaijan</a:t>
            </a:r>
          </a:p>
          <a:p>
            <a:pPr algn="just">
              <a:buFont typeface="Wingdings" panose="05000000000000000000" pitchFamily="2" charset="2"/>
              <a:buChar char="Ø"/>
            </a:pPr>
            <a:r>
              <a:rPr lang="en-US" sz="1400" dirty="0" smtClean="0">
                <a:latin typeface="Lucida Sans Unicode" panose="020B0602030504020204" pitchFamily="34" charset="0"/>
                <a:cs typeface="Lucida Sans Unicode" panose="020B0602030504020204" pitchFamily="34" charset="0"/>
              </a:rPr>
              <a:t>Mr</a:t>
            </a:r>
            <a:r>
              <a:rPr lang="en-US" sz="1400" dirty="0">
                <a:latin typeface="Lucida Sans Unicode" panose="020B0602030504020204" pitchFamily="34" charset="0"/>
                <a:cs typeface="Lucida Sans Unicode" panose="020B0602030504020204" pitchFamily="34" charset="0"/>
              </a:rPr>
              <a:t>. </a:t>
            </a:r>
            <a:r>
              <a:rPr lang="en-US" sz="1400" dirty="0" err="1">
                <a:latin typeface="Lucida Sans Unicode" panose="020B0602030504020204" pitchFamily="34" charset="0"/>
                <a:cs typeface="Lucida Sans Unicode" panose="020B0602030504020204" pitchFamily="34" charset="0"/>
              </a:rPr>
              <a:t>Goshgar</a:t>
            </a:r>
            <a:r>
              <a:rPr lang="en-US" sz="1400" dirty="0">
                <a:latin typeface="Lucida Sans Unicode" panose="020B0602030504020204" pitchFamily="34" charset="0"/>
                <a:cs typeface="Lucida Sans Unicode" panose="020B0602030504020204" pitchFamily="34" charset="0"/>
              </a:rPr>
              <a:t> </a:t>
            </a:r>
            <a:r>
              <a:rPr lang="en-US" sz="1400" dirty="0" err="1" smtClean="0">
                <a:latin typeface="Lucida Sans Unicode" panose="020B0602030504020204" pitchFamily="34" charset="0"/>
                <a:cs typeface="Lucida Sans Unicode" panose="020B0602030504020204" pitchFamily="34" charset="0"/>
              </a:rPr>
              <a:t>Tahmazli</a:t>
            </a:r>
            <a:r>
              <a:rPr lang="en-US" sz="1400" dirty="0">
                <a:latin typeface="Lucida Sans Unicode" panose="020B0602030504020204" pitchFamily="34" charset="0"/>
                <a:cs typeface="Lucida Sans Unicode" panose="020B0602030504020204" pitchFamily="34" charset="0"/>
              </a:rPr>
              <a:t> - chairman of the Food Safety </a:t>
            </a:r>
            <a:r>
              <a:rPr lang="en-US" sz="1400" dirty="0" smtClean="0">
                <a:latin typeface="Lucida Sans Unicode" panose="020B0602030504020204" pitchFamily="34" charset="0"/>
                <a:cs typeface="Lucida Sans Unicode" panose="020B0602030504020204" pitchFamily="34" charset="0"/>
              </a:rPr>
              <a:t>Agency</a:t>
            </a:r>
          </a:p>
          <a:p>
            <a:pPr algn="just">
              <a:buFont typeface="Wingdings" panose="05000000000000000000" pitchFamily="2" charset="2"/>
              <a:buChar char="Ø"/>
            </a:pPr>
            <a:r>
              <a:rPr lang="en-US" sz="1400" dirty="0" smtClean="0">
                <a:latin typeface="Lucida Sans Unicode" panose="020B0602030504020204" pitchFamily="34" charset="0"/>
                <a:cs typeface="Lucida Sans Unicode" panose="020B0602030504020204" pitchFamily="34" charset="0"/>
              </a:rPr>
              <a:t>Mr. Edward Strachan - Regional Director of ITE Group</a:t>
            </a:r>
          </a:p>
          <a:p>
            <a:pPr algn="just"/>
            <a:endParaRPr lang="en-US" dirty="0" smtClean="0">
              <a:latin typeface="Lucida Sans Unicode" panose="020B0602030504020204" pitchFamily="34" charset="0"/>
              <a:cs typeface="Lucida Sans Unicode" panose="020B0602030504020204" pitchFamily="34" charset="0"/>
            </a:endParaRPr>
          </a:p>
          <a:p>
            <a:pPr marL="0" indent="0" algn="just">
              <a:buNone/>
            </a:pPr>
            <a:endParaRPr lang="en-US" dirty="0" smtClean="0">
              <a:latin typeface="Lucida Sans Unicode" panose="020B0602030504020204" pitchFamily="34" charset="0"/>
              <a:cs typeface="Lucida Sans Unicode" panose="020B0602030504020204" pitchFamily="34" charset="0"/>
            </a:endParaRPr>
          </a:p>
          <a:p>
            <a:pPr marL="0" indent="0">
              <a:buNone/>
            </a:pPr>
            <a:endParaRPr lang="ru-RU" dirty="0"/>
          </a:p>
        </p:txBody>
      </p:sp>
      <p:pic>
        <p:nvPicPr>
          <p:cNvPr id="3074" name="Picture 2" descr="\\server\Multimedia\Photos\2018\Iteca\WorldFood\Day_1\IMG_24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743" y="1196752"/>
            <a:ext cx="4320479" cy="28803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erver\Multimedia\Photos\2018\Iteca\WorldFood\Day_1\IMG_25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18044"/>
            <a:ext cx="4084986" cy="272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0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r>
              <a:rPr lang="en-US" sz="5400" b="1" dirty="0" smtClean="0">
                <a:solidFill>
                  <a:schemeClr val="accent5">
                    <a:lumMod val="50000"/>
                  </a:schemeClr>
                </a:solidFill>
                <a:latin typeface="Lucida Sans Unicode" panose="020B0602030504020204" pitchFamily="34" charset="0"/>
                <a:cs typeface="Lucida Sans Unicode" panose="020B0602030504020204" pitchFamily="34" charset="0"/>
              </a:rPr>
              <a:t>VIP Tour</a:t>
            </a:r>
            <a:endParaRPr lang="ru-RU" sz="5400" b="1" dirty="0">
              <a:solidFill>
                <a:schemeClr val="accent5">
                  <a:lumMod val="50000"/>
                </a:schemeClr>
              </a:solidFill>
              <a:latin typeface="Lucida Sans Unicode" panose="020B0602030504020204" pitchFamily="34" charset="0"/>
              <a:cs typeface="Lucida Sans Unicode" panose="020B0602030504020204" pitchFamily="34" charset="0"/>
            </a:endParaRPr>
          </a:p>
        </p:txBody>
      </p:sp>
      <p:pic>
        <p:nvPicPr>
          <p:cNvPr id="4098" name="Picture 2" descr="\\server\Multimedia\Photos\2018\Iteca\WorldFood\Day_1\IMG_25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761" y="1092898"/>
            <a:ext cx="3974943" cy="26499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erver\Multimedia\Photos\2018\Iteca\WorldFood\Day_1\IMG_26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513" y="1092898"/>
            <a:ext cx="3974943" cy="26499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rver\Multimedia\Photos\2018\Iteca\WorldFood\Day_1\IMG_26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005064"/>
            <a:ext cx="4050450" cy="2700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rver\Multimedia\Photos\2018\Iteca\WorldFood\Day_1\IMG_29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1512" y="4025144"/>
            <a:ext cx="4020329" cy="268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8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rver\Multimedia\Photos\2018\Iteca\WorldFood\Day_1\IMG_3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64838"/>
            <a:ext cx="4248472" cy="28323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rver\Multimedia\Photos\2018\Iteca\WorldFood\Day_1\IMG_35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60850"/>
            <a:ext cx="410445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Multimedia\Photos\2018\Iteca\WorldFood\Day_2\_DSC82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09" y="3861048"/>
            <a:ext cx="4232879" cy="2816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Multimedia\Photos\2018\Iteca\WorldFood\Day_2\_DSC82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868959"/>
            <a:ext cx="4220988" cy="280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13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ver\Multimedia\Photos\2018\Iteca\WorldFood\Day_2\_DSC82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2" y="620688"/>
            <a:ext cx="4112758" cy="27363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erver\Multimedia\Photos\2018\Iteca\WorldFood\Day_2\_DSC84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630221"/>
            <a:ext cx="4099522" cy="2730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er\Multimedia\Photos\2018\Iteca\WorldFood\Day_3\_DSC87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655320"/>
            <a:ext cx="411276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erver\Multimedia\Photos\2018\Iteca\WorldFood\Farkhad\FNK_75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655320"/>
            <a:ext cx="4099959"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087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616</Words>
  <Application>Microsoft Office PowerPoint</Application>
  <PresentationFormat>On-screen Show (4:3)</PresentationFormat>
  <Paragraphs>260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Тема Office</vt:lpstr>
      <vt:lpstr> PR-report 24th Azerbaijan International  Food Industry Exhibition  12th Azerbaijan International   Agriculture Exhibition  Caspian International  Packaging, Tare, Label and Printing Exhibition </vt:lpstr>
      <vt:lpstr>PowerPoint Presentation</vt:lpstr>
      <vt:lpstr>Statistics</vt:lpstr>
      <vt:lpstr>Press Conference</vt:lpstr>
      <vt:lpstr>Official visit of the President</vt:lpstr>
      <vt:lpstr>Opening Ceremony</vt:lpstr>
      <vt:lpstr>VIP Tour</vt:lpstr>
      <vt:lpstr>PowerPoint Presentation</vt:lpstr>
      <vt:lpstr>PowerPoint Presentation</vt:lpstr>
      <vt:lpstr>Media Monitoring</vt:lpstr>
      <vt:lpstr>Newspapers</vt:lpstr>
      <vt:lpstr>Magazines </vt:lpstr>
      <vt:lpstr>TV monitoring </vt:lpstr>
      <vt:lpstr>Radio Monitoring </vt:lpstr>
      <vt:lpstr>Internet portals</vt:lpstr>
      <vt:lpstr>PowerPoint Presentation</vt:lpstr>
      <vt:lpstr>PowerPoint Presentation</vt:lpstr>
      <vt:lpstr>PowerPoint Presentation</vt:lpstr>
      <vt:lpstr>SEE YOU IN 2019!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PR-report 24th Azerbaijan International  Food Industry Exhibition  12th Azerbaijan International   Agriculture Exhibition  Caspian International  Packaging, Tare, Label and Printing Exhibition </dc:title>
  <dc:creator>Shovkat Hasanova</dc:creator>
  <cp:lastModifiedBy>Shovkat Hasanova</cp:lastModifiedBy>
  <cp:revision>25</cp:revision>
  <dcterms:created xsi:type="dcterms:W3CDTF">2018-06-25T11:10:34Z</dcterms:created>
  <dcterms:modified xsi:type="dcterms:W3CDTF">2018-07-30T12:16:18Z</dcterms:modified>
</cp:coreProperties>
</file>